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37"/>
  </p:notesMasterIdLst>
  <p:sldIdLst>
    <p:sldId id="2147481186" r:id="rId3"/>
    <p:sldId id="2147482271" r:id="rId4"/>
    <p:sldId id="2147482402" r:id="rId5"/>
    <p:sldId id="2147482831" r:id="rId6"/>
    <p:sldId id="2147481713" r:id="rId7"/>
    <p:sldId id="2147483564" r:id="rId8"/>
    <p:sldId id="2147482818" r:id="rId9"/>
    <p:sldId id="2147472438" r:id="rId10"/>
    <p:sldId id="2147479403" r:id="rId11"/>
    <p:sldId id="2147482852" r:id="rId12"/>
    <p:sldId id="2147483562" r:id="rId13"/>
    <p:sldId id="2147483558" r:id="rId14"/>
    <p:sldId id="2147483565" r:id="rId15"/>
    <p:sldId id="276" r:id="rId16"/>
    <p:sldId id="2147482270" r:id="rId17"/>
    <p:sldId id="2147482875" r:id="rId18"/>
    <p:sldId id="2147482752" r:id="rId19"/>
    <p:sldId id="2147482348" r:id="rId20"/>
    <p:sldId id="271" r:id="rId21"/>
    <p:sldId id="2142533070" r:id="rId22"/>
    <p:sldId id="2147482343" r:id="rId23"/>
    <p:sldId id="256" r:id="rId24"/>
    <p:sldId id="257" r:id="rId25"/>
    <p:sldId id="290" r:id="rId26"/>
    <p:sldId id="259" r:id="rId27"/>
    <p:sldId id="2147482910" r:id="rId28"/>
    <p:sldId id="300" r:id="rId29"/>
    <p:sldId id="260" r:id="rId30"/>
    <p:sldId id="2147482912" r:id="rId31"/>
    <p:sldId id="291" r:id="rId32"/>
    <p:sldId id="307" r:id="rId33"/>
    <p:sldId id="2147482911" r:id="rId34"/>
    <p:sldId id="263" r:id="rId35"/>
    <p:sldId id="289"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duction" id="{A9210478-A064-BF43-B264-918FA4A227C9}">
          <p14:sldIdLst>
            <p14:sldId id="2147481186"/>
            <p14:sldId id="2147482271"/>
            <p14:sldId id="2147482402"/>
            <p14:sldId id="2147482831"/>
            <p14:sldId id="2147481713"/>
            <p14:sldId id="2147483564"/>
            <p14:sldId id="2147482818"/>
            <p14:sldId id="2147472438"/>
            <p14:sldId id="2147479403"/>
            <p14:sldId id="2147482852"/>
            <p14:sldId id="2147483562"/>
            <p14:sldId id="2147483558"/>
            <p14:sldId id="2147483565"/>
            <p14:sldId id="276"/>
            <p14:sldId id="2147482270"/>
            <p14:sldId id="2147482875"/>
            <p14:sldId id="2147482752"/>
            <p14:sldId id="2147482348"/>
            <p14:sldId id="271"/>
            <p14:sldId id="2142533070"/>
            <p14:sldId id="2147482343"/>
          </p14:sldIdLst>
        </p14:section>
        <p14:section name="Overview" id="{E4E67BBC-7426-3640-A15F-B6660B6DA961}">
          <p14:sldIdLst>
            <p14:sldId id="256"/>
            <p14:sldId id="257"/>
            <p14:sldId id="290"/>
            <p14:sldId id="259"/>
            <p14:sldId id="2147482910"/>
            <p14:sldId id="300"/>
            <p14:sldId id="260"/>
            <p14:sldId id="2147482912"/>
            <p14:sldId id="291"/>
          </p14:sldIdLst>
        </p14:section>
        <p14:section name="Client Interaction" id="{75EB998B-E2D7-3F48-8EB2-3EEB68122921}">
          <p14:sldIdLst>
            <p14:sldId id="307"/>
            <p14:sldId id="2147482911"/>
          </p14:sldIdLst>
        </p14:section>
        <p14:section name="watsonx.ai" id="{24314747-44A6-9C4A-A8DE-F304B7CBD60C}">
          <p14:sldIdLst>
            <p14:sldId id="263"/>
          </p14:sldIdLst>
        </p14:section>
        <p14:section name="watsonx.governance" id="{5B103A1A-40D0-2149-985F-137C7E24E219}">
          <p14:sldIdLst/>
        </p14:section>
        <p14:section name="Next Steps" id="{D09A3E19-74FE-D24A-A6A3-274BBB43042C}">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7E79"/>
    <a:srgbClr val="343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959B4-6917-402F-9BAA-21AFAC68BD71}" v="34" dt="2024-03-13T06:35:13.1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p:restoredTop sz="96259"/>
  </p:normalViewPr>
  <p:slideViewPr>
    <p:cSldViewPr snapToGrid="0">
      <p:cViewPr varScale="1">
        <p:scale>
          <a:sx n="123" d="100"/>
          <a:sy n="123" d="100"/>
        </p:scale>
        <p:origin x="1168" y="184"/>
      </p:cViewPr>
      <p:guideLst/>
    </p:cSldViewPr>
  </p:slideViewPr>
  <p:outlineViewPr>
    <p:cViewPr>
      <p:scale>
        <a:sx n="33" d="100"/>
        <a:sy n="33" d="100"/>
      </p:scale>
      <p:origin x="0" y="-3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clId="Web-{E3B959B4-6917-402F-9BAA-21AFAC68BD71}"/>
    <pc:docChg chg="modSld">
      <pc:chgData name="Muskan" userId="" providerId="" clId="Web-{E3B959B4-6917-402F-9BAA-21AFAC68BD71}" dt="2024-03-13T06:35:13.129" v="33" actId="1076"/>
      <pc:docMkLst>
        <pc:docMk/>
      </pc:docMkLst>
      <pc:sldChg chg="modSp">
        <pc:chgData name="Muskan" userId="" providerId="" clId="Web-{E3B959B4-6917-402F-9BAA-21AFAC68BD71}" dt="2024-03-13T06:35:13.129" v="33" actId="1076"/>
        <pc:sldMkLst>
          <pc:docMk/>
          <pc:sldMk cId="0" sldId="259"/>
        </pc:sldMkLst>
        <pc:spChg chg="mod">
          <ac:chgData name="Muskan" userId="" providerId="" clId="Web-{E3B959B4-6917-402F-9BAA-21AFAC68BD71}" dt="2024-03-13T06:35:13.129" v="33" actId="1076"/>
          <ac:spMkLst>
            <pc:docMk/>
            <pc:sldMk cId="0" sldId="259"/>
            <ac:spMk id="2893" creationId="{00000000-0000-0000-0000-000000000000}"/>
          </ac:spMkLst>
        </pc:spChg>
      </pc:sldChg>
      <pc:sldChg chg="modSp">
        <pc:chgData name="Muskan" userId="" providerId="" clId="Web-{E3B959B4-6917-402F-9BAA-21AFAC68BD71}" dt="2024-03-13T06:21:49.958" v="32" actId="20577"/>
        <pc:sldMkLst>
          <pc:docMk/>
          <pc:sldMk cId="3303734626" sldId="300"/>
        </pc:sldMkLst>
        <pc:spChg chg="mod">
          <ac:chgData name="Muskan" userId="" providerId="" clId="Web-{E3B959B4-6917-402F-9BAA-21AFAC68BD71}" dt="2024-03-13T06:21:49.958" v="32" actId="20577"/>
          <ac:spMkLst>
            <pc:docMk/>
            <pc:sldMk cId="3303734626" sldId="300"/>
            <ac:spMk id="2" creationId="{2E28A5A9-5065-361A-6E2F-80FB4FEB99F6}"/>
          </ac:spMkLst>
        </pc:spChg>
        <pc:spChg chg="mod">
          <ac:chgData name="Muskan" userId="" providerId="" clId="Web-{E3B959B4-6917-402F-9BAA-21AFAC68BD71}" dt="2024-03-13T06:20:19.334" v="1" actId="20577"/>
          <ac:spMkLst>
            <pc:docMk/>
            <pc:sldMk cId="3303734626" sldId="300"/>
            <ac:spMk id="5" creationId="{A95646EB-D478-C937-0661-EA63D22DF3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4" name="Shape 28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atsonx.ai/"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effectLst/>
                <a:latin typeface="+mn-lt"/>
                <a:ea typeface="Calibri" panose="020F0502020204030204" pitchFamily="34" charset="0"/>
                <a:cs typeface="Times New Roman (Body CS)"/>
              </a:rPr>
              <a:t>The advent of foundation models (FMs), given their remarkable performance and extensibility to a wide range of tasks, is bringing an inflection point in artificial intelligence (AI). Recognizing </a:t>
            </a:r>
            <a:r>
              <a:rPr lang="en-US" kern="100" dirty="0">
                <a:solidFill>
                  <a:srgbClr val="000000"/>
                </a:solidFill>
                <a:effectLst/>
                <a:latin typeface="+mn-lt"/>
                <a:ea typeface="Calibri" panose="020F0502020204030204" pitchFamily="34" charset="0"/>
                <a:cs typeface="Times New Roman (Body CS)"/>
              </a:rPr>
              <a:t>the significance of this moment, all clients are actively evaluating and seeking to incorporate </a:t>
            </a:r>
            <a:r>
              <a:rPr lang="en-US" kern="100" dirty="0">
                <a:solidFill>
                  <a:srgbClr val="000000"/>
                </a:solidFill>
                <a:latin typeface="+mn-lt"/>
                <a:ea typeface="Calibri" panose="020F0502020204030204" pitchFamily="34" charset="0"/>
                <a:cs typeface="Times New Roman (Body CS)"/>
              </a:rPr>
              <a:t>FMs</a:t>
            </a:r>
            <a:r>
              <a:rPr lang="en-US" kern="100" dirty="0">
                <a:solidFill>
                  <a:srgbClr val="000000"/>
                </a:solidFill>
                <a:effectLst/>
                <a:latin typeface="+mn-lt"/>
                <a:ea typeface="Calibri" panose="020F0502020204030204" pitchFamily="34" charset="0"/>
                <a:cs typeface="Times New Roman (Body CS)"/>
              </a:rPr>
              <a:t> in their workflows for applications involving generation, summarization, classification, </a:t>
            </a:r>
            <a:r>
              <a:rPr lang="en-US" kern="100" dirty="0">
                <a:solidFill>
                  <a:srgbClr val="000000"/>
                </a:solidFill>
                <a:latin typeface="+mn-lt"/>
                <a:ea typeface="Calibri" panose="020F0502020204030204" pitchFamily="34" charset="0"/>
                <a:cs typeface="Times New Roman (Body CS)"/>
              </a:rPr>
              <a:t>and more</a:t>
            </a:r>
            <a:r>
              <a:rPr lang="en-US" kern="100" dirty="0">
                <a:solidFill>
                  <a:srgbClr val="000000"/>
                </a:solidFill>
                <a:effectLst/>
                <a:latin typeface="+mn-lt"/>
                <a:ea typeface="Calibri" panose="020F0502020204030204" pitchFamily="34" charset="0"/>
                <a:cs typeface="Times New Roman (Body CS)"/>
              </a:rPr>
              <a:t>. </a:t>
            </a:r>
          </a:p>
          <a:p>
            <a:endParaRPr lang="en-US" b="0" dirty="0"/>
          </a:p>
        </p:txBody>
      </p:sp>
      <p:sp>
        <p:nvSpPr>
          <p:cNvPr id="4" name="Slide Number Placeholder 3"/>
          <p:cNvSpPr>
            <a:spLocks noGrp="1"/>
          </p:cNvSpPr>
          <p:nvPr>
            <p:ph type="sldNum" sz="quarter" idx="5"/>
          </p:nvPr>
        </p:nvSpPr>
        <p:spPr/>
        <p:txBody>
          <a:bodyPr/>
          <a:lstStyle/>
          <a:p>
            <a:fld id="{7C2E4B97-47D2-F84D-B38D-90044C23DECA}" type="slidenum">
              <a:rPr lang="en-US" smtClean="0"/>
              <a:t>2</a:t>
            </a:fld>
            <a:endParaRPr lang="en-US"/>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latin typeface="+mn-lt"/>
                <a:cs typeface="Calibri"/>
              </a:rPr>
              <a:t>InstructLAB</a:t>
            </a:r>
            <a:r>
              <a:rPr lang="en-US" b="1" dirty="0">
                <a:latin typeface="+mn-lt"/>
                <a:cs typeface="Calibri"/>
              </a:rPr>
              <a:t>: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offers an intuitive way for a collective community style collaboration of skills and knowledge to Language Models to enable one model resulting in rapid iterative release of models.</a:t>
            </a:r>
          </a:p>
          <a:p>
            <a:pPr marL="171450"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55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Finally we couldn’t do anything without client outcomes… here’s examples from some of our clients /partners </a:t>
            </a:r>
            <a:r>
              <a:rPr lang="en-US" dirty="0" err="1">
                <a:latin typeface="+mn-lt"/>
              </a:rPr>
              <a:t>onhow</a:t>
            </a:r>
            <a:r>
              <a:rPr lang="en-US" dirty="0">
                <a:latin typeface="+mn-lt"/>
              </a:rPr>
              <a:t> they are adopting generative AI with watsonx to transform their business processes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16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latin typeface="+mn-lt"/>
              </a:rPr>
              <a:t>IBM has a strong point of view (POV) on the four key factors that drive a successful generative artificial intelligence (AI) platform and the </a:t>
            </a:r>
            <a:r>
              <a:rPr lang="en-US" dirty="0" err="1">
                <a:latin typeface="+mn-lt"/>
              </a:rPr>
              <a:t>watsonx.ai</a:t>
            </a:r>
            <a:r>
              <a:rPr lang="en-US" dirty="0">
                <a:latin typeface="+mn-lt"/>
              </a:rPr>
              <a:t> differentiators. Specifically, IBM AI is: </a:t>
            </a:r>
          </a:p>
          <a:p>
            <a:endParaRPr lang="en-US" dirty="0">
              <a:latin typeface="+mn-lt"/>
            </a:endParaRPr>
          </a:p>
          <a:p>
            <a:r>
              <a:rPr lang="en-US" b="1" dirty="0">
                <a:latin typeface="+mn-lt"/>
              </a:rPr>
              <a:t>Open</a:t>
            </a:r>
            <a:r>
              <a:rPr lang="en-US" dirty="0">
                <a:latin typeface="+mn-lt"/>
              </a:rPr>
              <a:t> </a:t>
            </a:r>
          </a:p>
          <a:p>
            <a:endParaRPr lang="en-US" dirty="0">
              <a:latin typeface="+mn-lt"/>
            </a:endParaRPr>
          </a:p>
          <a:p>
            <a:r>
              <a:rPr lang="en-US" dirty="0">
                <a:latin typeface="+mn-lt"/>
              </a:rPr>
              <a:t>IBM </a:t>
            </a:r>
            <a:r>
              <a:rPr lang="en-US" dirty="0" err="1">
                <a:latin typeface="+mn-lt"/>
              </a:rPr>
              <a:t>watsonx.ai</a:t>
            </a:r>
            <a:r>
              <a:rPr lang="en-US" dirty="0">
                <a:latin typeface="+mn-lt"/>
              </a:rPr>
              <a:t> is a hybrid cloud-native stack built on Red Hat OpenShift. This allows </a:t>
            </a:r>
            <a:r>
              <a:rPr lang="en-US" dirty="0" err="1">
                <a:latin typeface="+mn-lt"/>
              </a:rPr>
              <a:t>watsonx</a:t>
            </a:r>
            <a:r>
              <a:rPr lang="en-US" dirty="0">
                <a:latin typeface="+mn-lt"/>
              </a:rPr>
              <a:t> to integrate easily with other IBM cloud services such as Watson Studio, Watson Knowledge Catalog, Watson Query, and more. It also means </a:t>
            </a:r>
            <a:r>
              <a:rPr lang="en-US" dirty="0" err="1">
                <a:latin typeface="+mn-lt"/>
              </a:rPr>
              <a:t>watsonx.ai</a:t>
            </a:r>
            <a:r>
              <a:rPr lang="en-US" dirty="0">
                <a:latin typeface="+mn-lt"/>
              </a:rPr>
              <a:t> is hybrid and </a:t>
            </a:r>
            <a:r>
              <a:rPr lang="en-US" dirty="0" err="1">
                <a:latin typeface="+mn-lt"/>
              </a:rPr>
              <a:t>multicloud</a:t>
            </a:r>
            <a:r>
              <a:rPr lang="en-US" dirty="0">
                <a:latin typeface="+mn-lt"/>
              </a:rPr>
              <a:t> enabled. IBM’s partnership with Hugging Face provides clients with access to the best collection of open-source models available. </a:t>
            </a:r>
            <a:br>
              <a:rPr lang="en-US" dirty="0">
                <a:latin typeface="+mn-lt"/>
              </a:rPr>
            </a:br>
            <a:endParaRPr lang="en-US" dirty="0">
              <a:latin typeface="+mn-lt"/>
            </a:endParaRPr>
          </a:p>
          <a:p>
            <a:r>
              <a:rPr lang="en-US" b="1" dirty="0">
                <a:latin typeface="+mn-lt"/>
              </a:rPr>
              <a:t>Trusted </a:t>
            </a:r>
          </a:p>
          <a:p>
            <a:endParaRPr lang="en-US" b="1" dirty="0">
              <a:latin typeface="+mn-lt"/>
            </a:endParaRPr>
          </a:p>
          <a:p>
            <a:r>
              <a:rPr lang="en-US" b="0" dirty="0">
                <a:latin typeface="+mn-lt"/>
              </a:rPr>
              <a:t>IBM has a long history of building secure AI and data platforms. This focus is carried over to </a:t>
            </a:r>
            <a:r>
              <a:rPr lang="en-US" b="0" dirty="0" err="1">
                <a:latin typeface="+mn-lt"/>
              </a:rPr>
              <a:t>watsonx.ai</a:t>
            </a:r>
            <a:r>
              <a:rPr lang="en-US" b="0" dirty="0">
                <a:latin typeface="+mn-lt"/>
              </a:rPr>
              <a:t> to ensure IBM’s suite of foundation models (FMs) is built on the principles of trust, making them ready for business applications.</a:t>
            </a:r>
          </a:p>
          <a:p>
            <a:endParaRPr lang="en-US" b="0" dirty="0">
              <a:latin typeface="+mn-lt"/>
            </a:endParaRPr>
          </a:p>
          <a:p>
            <a:r>
              <a:rPr lang="en-US" b="0" dirty="0">
                <a:latin typeface="+mn-lt"/>
              </a:rPr>
              <a:t>As a start, IBM’s models are trained on highly curated, scrutinized, and strong efforts to only include copyright-free data, that were also filtered to weed out inappropriate content.</a:t>
            </a:r>
          </a:p>
          <a:p>
            <a:endParaRPr lang="en-US" b="0" dirty="0">
              <a:latin typeface="+mn-lt"/>
            </a:endParaRPr>
          </a:p>
          <a:p>
            <a:r>
              <a:rPr lang="en-US" b="0" dirty="0">
                <a:latin typeface="+mn-lt"/>
              </a:rPr>
              <a:t>The integration with </a:t>
            </a:r>
            <a:r>
              <a:rPr lang="en-US" b="0" dirty="0" err="1">
                <a:latin typeface="+mn-lt"/>
              </a:rPr>
              <a:t>watsonx.governance</a:t>
            </a:r>
            <a:r>
              <a:rPr lang="en-US" b="0" dirty="0">
                <a:latin typeface="+mn-lt"/>
              </a:rPr>
              <a:t> provides a trusted pathway to operationalize AI confidently and at scale</a:t>
            </a:r>
            <a:r>
              <a:rPr lang="en-US" b="1" dirty="0">
                <a:latin typeface="+mn-lt"/>
              </a:rPr>
              <a:t>. </a:t>
            </a:r>
            <a:r>
              <a:rPr lang="en-US" dirty="0" err="1">
                <a:latin typeface="+mn-lt"/>
              </a:rPr>
              <a:t>Watsonx.ai</a:t>
            </a:r>
            <a:r>
              <a:rPr lang="en-US" dirty="0">
                <a:latin typeface="+mn-lt"/>
              </a:rPr>
              <a:t> is an AI platform </a:t>
            </a:r>
            <a:r>
              <a:rPr lang="en-US" b="0" dirty="0">
                <a:latin typeface="+mn-lt"/>
              </a:rPr>
              <a:t>that lets clients run responsible, transparent, and explainable AI.</a:t>
            </a:r>
          </a:p>
          <a:p>
            <a:pPr marL="648736" lvl="1" indent="-174570"/>
            <a:endParaRPr lang="en-US" b="1" dirty="0">
              <a:latin typeface="+mn-lt"/>
            </a:endParaRPr>
          </a:p>
          <a:p>
            <a:r>
              <a:rPr lang="en-US" b="1" dirty="0">
                <a:latin typeface="+mn-lt"/>
              </a:rPr>
              <a:t>Targeted </a:t>
            </a:r>
          </a:p>
          <a:p>
            <a:endParaRPr lang="en-US" b="1" dirty="0">
              <a:latin typeface="+mn-lt"/>
            </a:endParaRPr>
          </a:p>
          <a:p>
            <a:r>
              <a:rPr lang="en-US" dirty="0" err="1">
                <a:latin typeface="+mn-lt"/>
              </a:rPr>
              <a:t>Watsonx.ai</a:t>
            </a:r>
            <a:r>
              <a:rPr lang="en-US" dirty="0">
                <a:latin typeface="+mn-lt"/>
              </a:rPr>
              <a:t> </a:t>
            </a:r>
            <a:r>
              <a:rPr lang="en-US" b="0" dirty="0">
                <a:latin typeface="+mn-lt"/>
              </a:rPr>
              <a:t>is designed for targeted business use cases to unlock new value for customers. Specifically:</a:t>
            </a:r>
          </a:p>
          <a:p>
            <a:pPr marL="174570" indent="-174570">
              <a:buFont typeface="Arial" panose="020B0604020202020204" pitchFamily="34" charset="0"/>
              <a:buChar char="•"/>
            </a:pPr>
            <a:endParaRPr lang="en-US" b="0" dirty="0">
              <a:latin typeface="+mn-lt"/>
            </a:endParaRPr>
          </a:p>
          <a:p>
            <a:pPr marL="183046" indent="-174570">
              <a:buFont typeface="Arial" panose="020B0604020202020204" pitchFamily="34" charset="0"/>
              <a:buChar char="•"/>
            </a:pPr>
            <a:r>
              <a:rPr lang="en-US" b="0" dirty="0">
                <a:latin typeface="+mn-lt"/>
              </a:rPr>
              <a:t>It can be on-premises, hybrid, and IBM cloud.</a:t>
            </a:r>
          </a:p>
          <a:p>
            <a:pPr marL="183046" indent="-174570">
              <a:buFont typeface="Arial" panose="020B0604020202020204" pitchFamily="34" charset="0"/>
              <a:buChar char="•"/>
            </a:pPr>
            <a:r>
              <a:rPr lang="en-US" b="0" dirty="0">
                <a:latin typeface="+mn-lt"/>
              </a:rPr>
              <a:t>It is designed to be scalable – matching the needs of clients.</a:t>
            </a:r>
          </a:p>
          <a:p>
            <a:pPr marL="183046" indent="-174570">
              <a:buFont typeface="Arial" panose="020B0604020202020204" pitchFamily="34" charset="0"/>
              <a:buChar char="•"/>
            </a:pPr>
            <a:r>
              <a:rPr lang="en-US" b="0" dirty="0">
                <a:latin typeface="+mn-lt"/>
              </a:rPr>
              <a:t>Various models of different sizes, different architectures (encoder, decoder, encoder-decoder) and domain-specific models (finance, cybersecurity, and more) will be available for clients to pick the best model to use or tune for their business use cases.</a:t>
            </a:r>
          </a:p>
          <a:p>
            <a:endParaRPr lang="en-US" b="0" dirty="0">
              <a:latin typeface="+mn-lt"/>
            </a:endParaRPr>
          </a:p>
          <a:p>
            <a:r>
              <a:rPr lang="en-US" dirty="0" err="1">
                <a:latin typeface="+mn-lt"/>
              </a:rPr>
              <a:t>Watsonx.ai</a:t>
            </a:r>
            <a:r>
              <a:rPr lang="en-US" dirty="0">
                <a:latin typeface="+mn-lt"/>
              </a:rPr>
              <a:t> also includes i</a:t>
            </a:r>
            <a:r>
              <a:rPr lang="en-US" b="0" dirty="0">
                <a:latin typeface="+mn-lt"/>
              </a:rPr>
              <a:t>ndustry-leading support to help clients to implement their use cases.</a:t>
            </a:r>
          </a:p>
          <a:p>
            <a:pPr marL="648736" lvl="1" indent="-174570"/>
            <a:endParaRPr lang="en-US" b="0" dirty="0">
              <a:latin typeface="+mn-lt"/>
            </a:endParaRPr>
          </a:p>
          <a:p>
            <a:r>
              <a:rPr lang="en-US" b="1" dirty="0">
                <a:latin typeface="+mn-lt"/>
              </a:rPr>
              <a:t>Empowering</a:t>
            </a:r>
          </a:p>
          <a:p>
            <a:endParaRPr lang="en-US" b="1" dirty="0">
              <a:latin typeface="+mn-lt"/>
            </a:endParaRPr>
          </a:p>
          <a:p>
            <a:r>
              <a:rPr lang="en-US" dirty="0" err="1">
                <a:latin typeface="+mn-lt"/>
              </a:rPr>
              <a:t>Watsonx.ai</a:t>
            </a:r>
            <a:r>
              <a:rPr lang="en-US" dirty="0">
                <a:latin typeface="+mn-lt"/>
              </a:rPr>
              <a:t> is designed for AI value creators, not just users. Models can be tuned at a fraction of the cost (clients pick the right size, architecture, and domain) and they can be deployed anywhere.</a:t>
            </a:r>
          </a:p>
          <a:p>
            <a:endParaRPr lang="en-US" dirty="0">
              <a:latin typeface="+mn-lt"/>
            </a:endParaRPr>
          </a:p>
          <a:p>
            <a:r>
              <a:rPr lang="en-US" dirty="0" err="1">
                <a:latin typeface="+mn-lt"/>
              </a:rPr>
              <a:t>Watsonx.ai</a:t>
            </a:r>
            <a:r>
              <a:rPr lang="en-US" dirty="0">
                <a:latin typeface="+mn-lt"/>
              </a:rPr>
              <a:t> console </a:t>
            </a:r>
            <a:r>
              <a:rPr lang="en-US" b="0" dirty="0">
                <a:latin typeface="+mn-lt"/>
              </a:rPr>
              <a:t>allows clients to build, tune, and deploy their models. Clients can use their own data to create differentiated AI assets. </a:t>
            </a:r>
            <a:endParaRPr lang="en-US" b="1"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has long recognized that when it comes to the future of AI, an open and transparent approach is the strongest path forward. With this great technology comes great responsibility, which requires the global collective — researchers, builders, adopters, and advocates — working hand-in-hand to chart a course for AI that adheres to our most fundamental principles: diversity, safety, responsibility, and true ingenuity.</a:t>
            </a:r>
          </a:p>
          <a:p>
            <a:endParaRPr lang="en-US" dirty="0"/>
          </a:p>
          <a:p>
            <a:r>
              <a:rPr lang="en-US" b="1" dirty="0"/>
              <a:t>AI Alliance</a:t>
            </a:r>
            <a:r>
              <a:rPr lang="en-US" dirty="0"/>
              <a:t>, launched by IBM and Meta with more than 50 leading industry, academic, research and government organizations globally who will work together on creating actionable plans that advance responsible and inclusive AI that's rooted in open innovation.</a:t>
            </a:r>
          </a:p>
          <a:p>
            <a:endParaRPr lang="en-US" dirty="0"/>
          </a:p>
          <a:p>
            <a:r>
              <a:rPr lang="en-US" dirty="0"/>
              <a:t>It is also an embodiment of IBM's commitment to managing AI responsibly and at scale, which will now be further enabled by the general availability of </a:t>
            </a:r>
            <a:r>
              <a:rPr lang="en-US" dirty="0" err="1"/>
              <a:t>watsonx.governance</a:t>
            </a:r>
            <a:r>
              <a:rPr lang="en-US" dirty="0"/>
              <a:t> (to enable responsible, transparent and explainable data and AI workflows)</a:t>
            </a:r>
          </a:p>
          <a:p>
            <a:endParaRPr lang="en-US" dirty="0"/>
          </a:p>
          <a:p>
            <a:r>
              <a:rPr lang="en-US" dirty="0"/>
              <a:t>IBM and Meta Launch the AI Alliance in collaboration with over 50 Founding Members and Collaborators globally including AMD, </a:t>
            </a:r>
            <a:r>
              <a:rPr lang="en-US" dirty="0" err="1"/>
              <a:t>Anyscale</a:t>
            </a:r>
            <a:r>
              <a:rPr lang="en-US" dirty="0"/>
              <a:t>, CERN, </a:t>
            </a:r>
            <a:r>
              <a:rPr lang="en-US" dirty="0" err="1"/>
              <a:t>Cerebras</a:t>
            </a:r>
            <a:r>
              <a:rPr lang="en-US" dirty="0"/>
              <a:t>, Cleveland Clinic, Cornell University, Dartmouth, Dell Technologies, EPFL, ETH, Hugging Face, Imperial College London, Intel, INSAIT, Linux Foundation, </a:t>
            </a:r>
            <a:r>
              <a:rPr lang="en-US" dirty="0" err="1"/>
              <a:t>MLCommons</a:t>
            </a:r>
            <a:r>
              <a:rPr lang="en-US" dirty="0"/>
              <a:t>, MOC Alliance operated by Boston University and Harvard University, NASA, NSF, Oracle, Partnership on AI, Red Hat, </a:t>
            </a:r>
            <a:r>
              <a:rPr lang="en-US" dirty="0" err="1"/>
              <a:t>Roadzen</a:t>
            </a:r>
            <a:r>
              <a:rPr lang="en-US" dirty="0"/>
              <a:t>, ServiceNow, Sony Group, Stability AI, University of California Berkeley, University of Illinois, University of Notre Dame, The University of Tokyo, Yale University and others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23310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Generative artificial intelligence (AI) has many applications. Some of the most common tasks they are good at include:</a:t>
            </a:r>
          </a:p>
          <a:p>
            <a:endParaRPr lang="en-US" dirty="0">
              <a:latin typeface="+mn-lt"/>
            </a:endParaRPr>
          </a:p>
          <a:p>
            <a:pPr marL="236997" indent="-236997">
              <a:buFont typeface="Arial" panose="020B0604020202020204" pitchFamily="34" charset="0"/>
              <a:buChar char="•"/>
            </a:pPr>
            <a:r>
              <a:rPr lang="en-US" b="1" dirty="0">
                <a:latin typeface="+mn-lt"/>
              </a:rPr>
              <a:t>Retrieval-augmented generation (RAG) </a:t>
            </a:r>
            <a:r>
              <a:rPr lang="en-US" dirty="0">
                <a:latin typeface="+mn-lt"/>
              </a:rPr>
              <a:t>– An AI framework for improving the quality of large language model (LLM)-generated responses by grounding the model on external sources of knowledge to supplement the LLM’s internal representation of information. RAG retrieves data from outside a foundation model (FM) (like from watsonx.data) and augment prompts by adding the relevant retrieved data in context The external data used to augment prompts can come from multiple data sources, such as a document repositories, databases, or application programming interfaces (APIs). RAG also provides a level of explanation and more up to date since the date source is explanatory.</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Summarization – </a:t>
            </a:r>
            <a:r>
              <a:rPr lang="en-US" b="0" dirty="0">
                <a:latin typeface="+mn-lt"/>
              </a:rPr>
              <a:t>Takes a large body of text (such as meeting minutes, contract documents, etc.) and summarize the key points.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Content generation </a:t>
            </a:r>
            <a:r>
              <a:rPr lang="en-US" b="0" dirty="0">
                <a:latin typeface="+mn-lt"/>
              </a:rPr>
              <a:t>– The main capability of chatbots (like ChatGPT and others) – it generates text content for specific purposes. In business context, this can help employees create email drafts, marketing materials, job postings, and more. </a:t>
            </a:r>
          </a:p>
          <a:p>
            <a:pPr marL="236997" indent="-236997">
              <a:buFont typeface="Arial" panose="020B0604020202020204" pitchFamily="34" charset="0"/>
              <a:buChar char="•"/>
            </a:pPr>
            <a:endParaRPr lang="en-US" b="0" dirty="0">
              <a:latin typeface="+mn-lt"/>
            </a:endParaRPr>
          </a:p>
          <a:p>
            <a:pPr marL="236997" indent="-236997">
              <a:buFont typeface="Arial" panose="020B0604020202020204" pitchFamily="34" charset="0"/>
              <a:buChar char="•"/>
            </a:pPr>
            <a:r>
              <a:rPr lang="en-US" b="1" dirty="0">
                <a:latin typeface="+mn-lt"/>
              </a:rPr>
              <a:t>Named entity recognition (NER) </a:t>
            </a:r>
            <a:r>
              <a:rPr lang="en-US" dirty="0">
                <a:latin typeface="+mn-lt"/>
              </a:rPr>
              <a:t>– A natural language processing (NLP) method that extracts information from text. The category can be generic like organization, person, location, or a custom category depending on the use case such as the U.S. Securities and Exchange Commission (SEC) documents.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Insight extraction</a:t>
            </a:r>
            <a:r>
              <a:rPr lang="en-US" b="0" dirty="0">
                <a:latin typeface="+mn-lt"/>
              </a:rPr>
              <a:t> – Used to analyze and extract essential information. Enterprises have a lot of unstructured data from PDF, Parquet, JSON, and other open-source data structures. Generative AI can be used to extract information.</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defTabSz="2528092">
              <a:buFont typeface="Arial" panose="020B0604020202020204" pitchFamily="34" charset="0"/>
              <a:buChar char="•"/>
              <a:defRPr/>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6988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as supporting material if needed with the client to go deeper into how they should approach what types of models to use and when to train them – open source, proprietary, smaller, more traditional task-based models vs. LLMs, vs. smaller LLMs or larger LLMs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771829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solidFill>
                  <a:srgbClr val="1D1C1D"/>
                </a:solidFill>
                <a:effectLst/>
                <a:latin typeface="Arial" panose="020B0604020202020204" pitchFamily="34" charset="0"/>
                <a:ea typeface="Times New Roman" panose="02020603050405020304" pitchFamily="18" charset="0"/>
              </a:rPr>
              <a:t>IBM's internal benchmarking has shown that the smaller, specialized models trained on significantly lower volume of data can produce better results than larger, general purpose models, and do so with lower infrastructure requirements to achieve improved price-performance.</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92169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Why did we select the open source models into watsonx.ai? What is special about them?</a:t>
            </a:r>
            <a:endParaRPr lang="en-US" b="0" i="0" dirty="0">
              <a:solidFill>
                <a:srgbClr val="1D1C1D"/>
              </a:solidFill>
              <a:effectLst/>
              <a:latin typeface="Slack-Lato"/>
            </a:endParaRPr>
          </a:p>
          <a:p>
            <a:r>
              <a:rPr lang="en-US" b="0" i="0" dirty="0">
                <a:solidFill>
                  <a:srgbClr val="1D1C1D"/>
                </a:solidFill>
                <a:effectLst/>
                <a:latin typeface="Slack-Lato"/>
              </a:rPr>
              <a:t>The open source models were selected based on a rigorous process that included: technical review of published papers, model information published with the model, IBM Research performance benchmarking, and internal IBM use for our </a:t>
            </a:r>
            <a:r>
              <a:rPr lang="en-US" b="0" i="0" dirty="0" err="1">
                <a:solidFill>
                  <a:srgbClr val="1D1C1D"/>
                </a:solidFill>
                <a:effectLst/>
                <a:latin typeface="Slack-Lato"/>
              </a:rPr>
              <a:t>GenAI</a:t>
            </a:r>
            <a:r>
              <a:rPr lang="en-US" b="0" i="0" dirty="0">
                <a:solidFill>
                  <a:srgbClr val="1D1C1D"/>
                </a:solidFill>
                <a:effectLst/>
                <a:latin typeface="Slack-Lato"/>
              </a:rPr>
              <a:t> applications. Once we identified the highest performing open source models, we reviewed the commercial applicability of the models. This included the applicability to a range of use cases, licensing, reputation of the companies who produced the model, information published about the training data, and performance on the </a:t>
            </a:r>
            <a:r>
              <a:rPr lang="en-US" b="0" i="0" u="none" strike="noStrike" dirty="0">
                <a:effectLst/>
                <a:latin typeface="Slack-Lato"/>
                <a:hlinkClick r:id="rId3"/>
              </a:rPr>
              <a:t>watsonx.ai</a:t>
            </a:r>
            <a:r>
              <a:rPr lang="en-US" b="0" i="0" dirty="0">
                <a:solidFill>
                  <a:srgbClr val="1D1C1D"/>
                </a:solidFill>
                <a:effectLst/>
                <a:latin typeface="Slack-Lato"/>
              </a:rPr>
              <a:t>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cs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Tree>
    <p:extLst>
      <p:ext uri="{BB962C8B-B14F-4D97-AF65-F5344CB8AC3E}">
        <p14:creationId xmlns:p14="http://schemas.microsoft.com/office/powerpoint/2010/main" val="3425089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www.snowflake.com</a:t>
            </a:r>
            <a:r>
              <a:rPr lang="en-US" dirty="0"/>
              <a:t>/guides/</a:t>
            </a:r>
            <a:r>
              <a:rPr lang="en-US" dirty="0" err="1"/>
              <a:t>llmops</a:t>
            </a:r>
            <a:r>
              <a:rPr lang="en-US" dirty="0"/>
              <a:t>-operationalizing-large-language-models/</a:t>
            </a:r>
          </a:p>
          <a:p>
            <a:r>
              <a:rPr lang="en-US" dirty="0"/>
              <a:t>https://</a:t>
            </a:r>
            <a:r>
              <a:rPr lang="en-US" dirty="0" err="1"/>
              <a:t>www.ibm.com</a:t>
            </a:r>
            <a:r>
              <a:rPr lang="en-US" dirty="0"/>
              <a:t>/topics/</a:t>
            </a:r>
            <a:r>
              <a:rPr lang="en-US" dirty="0" err="1"/>
              <a:t>llmops</a:t>
            </a:r>
            <a:endParaRPr lang="en-US" dirty="0"/>
          </a:p>
        </p:txBody>
      </p:sp>
    </p:spTree>
    <p:extLst>
      <p:ext uri="{BB962C8B-B14F-4D97-AF65-F5344CB8AC3E}">
        <p14:creationId xmlns:p14="http://schemas.microsoft.com/office/powerpoint/2010/main" val="1563889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points out specific indicators of the impact that generative AI has over digital transformation.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3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rPr>
              <a:t>This self-explanatory slide highlights the early</a:t>
            </a:r>
            <a:r>
              <a:rPr lang="en-US" kern="100" dirty="0">
                <a:effectLst/>
                <a:latin typeface="+mn-lt"/>
              </a:rPr>
              <a:t> use cases</a:t>
            </a:r>
            <a:r>
              <a:rPr lang="en-US" kern="100" dirty="0">
                <a:latin typeface="+mn-lt"/>
              </a:rPr>
              <a:t> and their associated outcomes when artificial intelligence (AI) is applied</a:t>
            </a:r>
            <a:r>
              <a:rPr lang="en-US" kern="100" dirty="0">
                <a:effectLst/>
                <a:latin typeface="+mn-lt"/>
              </a:rPr>
              <a:t>. </a:t>
            </a:r>
          </a:p>
          <a:p>
            <a:endParaRPr lang="en-US" b="1" kern="100" dirty="0">
              <a:effectLst/>
              <a:latin typeface="+mn-lt"/>
            </a:endParaRPr>
          </a:p>
          <a:p>
            <a:r>
              <a:rPr lang="en-US" b="1" kern="100" dirty="0">
                <a:effectLst/>
                <a:latin typeface="+mn-lt"/>
              </a:rPr>
              <a:t>Acronyms:</a:t>
            </a:r>
          </a:p>
          <a:p>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HR: </a:t>
            </a:r>
            <a:r>
              <a:rPr lang="en-US" b="0" kern="100" dirty="0">
                <a:effectLst/>
                <a:latin typeface="+mn-lt"/>
              </a:rPr>
              <a:t>Human Resources</a:t>
            </a:r>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AIOps: </a:t>
            </a:r>
            <a:r>
              <a:rPr lang="en-US" dirty="0">
                <a:latin typeface="+mn-lt"/>
              </a:rPr>
              <a:t>Artificial Intelligence for IT Operations</a:t>
            </a:r>
          </a:p>
          <a:p>
            <a:pPr marL="174570" indent="-174570">
              <a:buFont typeface="Arial" panose="020B0604020202020204" pitchFamily="34" charset="0"/>
              <a:buChar char="•"/>
            </a:pPr>
            <a:endParaRPr lang="en-US" b="1" dirty="0">
              <a:latin typeface="+mn-lt"/>
            </a:endParaRPr>
          </a:p>
          <a:p>
            <a:pPr defTabSz="2482903">
              <a:defRPr/>
            </a:pPr>
            <a:r>
              <a:rPr lang="en-US" b="1" kern="100" dirty="0">
                <a:latin typeface="+mn-lt"/>
                <a:ea typeface="Calibri" panose="020F0502020204030204" pitchFamily="34" charset="0"/>
                <a:cs typeface="Times New Roman" panose="02020603050405020304" pitchFamily="18" charset="0"/>
              </a:rPr>
              <a:t>Source:</a:t>
            </a:r>
          </a:p>
          <a:p>
            <a:pPr defTabSz="2482903">
              <a:defRPr/>
            </a:pPr>
            <a:endParaRPr lang="en-US" kern="100" dirty="0">
              <a:latin typeface="+mn-lt"/>
              <a:ea typeface="Calibri" panose="020F0502020204030204" pitchFamily="34" charset="0"/>
              <a:cs typeface="Times New Roman" panose="02020603050405020304" pitchFamily="18" charset="0"/>
            </a:endParaRPr>
          </a:p>
          <a:p>
            <a:pPr marL="174570" indent="-174570" defTabSz="2482903">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 internal data</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62674"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165587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five truths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point of view (POV) on some vital characteristics of generative artificial intelligence (AI) and foundation models (FMs) used for business. Businesses want a holistic strategy – one that embraces traditional AI and generative AI – the latter must be tailored to the enterprise. IBM’s four core principles to tailor generative AI for the enterprise: </a:t>
            </a:r>
          </a:p>
          <a:p>
            <a:endParaRPr lang="en-US" dirty="0">
              <a:latin typeface="+mn-lt"/>
            </a:endParaRPr>
          </a:p>
          <a:p>
            <a:pPr marL="174570" indent="-17457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practitioners and lock them in. One model will not rule them all.</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a:t>
            </a:r>
            <a:r>
              <a:rPr lang="en-US" dirty="0" err="1">
                <a:latin typeface="+mn-lt"/>
              </a:rPr>
              <a:t>ChatGPT</a:t>
            </a:r>
            <a:r>
              <a:rPr lang="en-US" dirty="0">
                <a:latin typeface="+mn-lt"/>
              </a:rPr>
              <a: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a:t>
            </a:r>
            <a:r>
              <a:rPr lang="en-US" dirty="0" err="1">
                <a:latin typeface="+mn-lt"/>
              </a:rPr>
              <a:t>explainability</a:t>
            </a:r>
            <a:r>
              <a:rPr lang="en-US" dirty="0">
                <a:latin typeface="+mn-lt"/>
              </a:rPr>
              <a:t> for their models to support increasing regulatory compliance demands.</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Targeted</a:t>
            </a:r>
            <a:r>
              <a:rPr lang="en-US" dirty="0">
                <a:latin typeface="+mn-lt"/>
              </a:rPr>
              <a:t> – Platforms like </a:t>
            </a:r>
            <a:r>
              <a:rPr lang="en-US" dirty="0" err="1">
                <a:latin typeface="+mn-lt"/>
              </a:rPr>
              <a:t>ChatGPT</a:t>
            </a:r>
            <a:r>
              <a:rPr lang="en-US" dirty="0">
                <a:latin typeface="+mn-lt"/>
              </a:rPr>
              <a:t> are not targeted. They are used for general consumption and are “generalists” – they are trained on huge amounts of internet-supplied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endParaRPr lang="en-US" dirty="0">
              <a:latin typeface="+mn-lt"/>
            </a:endParaRPr>
          </a:p>
          <a:p>
            <a:pPr marL="0" indent="0">
              <a:buFont typeface="Arial" panose="020B0604020202020204" pitchFamily="34" charset="0"/>
              <a:buNone/>
            </a:pPr>
            <a:r>
              <a:rPr lang="en-US" b="1" dirty="0">
                <a:latin typeface="+mn-lt"/>
              </a:rPr>
              <a:t>Note:</a:t>
            </a:r>
          </a:p>
          <a:p>
            <a:pPr marL="0" indent="0">
              <a:buFont typeface="Arial" panose="020B0604020202020204" pitchFamily="34" charset="0"/>
              <a:buNone/>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Hallucination</a:t>
            </a:r>
            <a:r>
              <a:rPr lang="en-US" dirty="0">
                <a:latin typeface="+mn-lt"/>
              </a:rPr>
              <a:t> is a well-known phenomenon in a large language model (LLM) in which the system provides an answer that is factually incorrect, irrelevant, or nonsensical because of limitations in it’s training data and architecture.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333496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236997" indent="-236997">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236997" marR="0" lvl="0" indent="-236997"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236997" indent="-236997">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workspace,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236997" indent="-236997">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236997" indent="-236997">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066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5557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Clients can put AI to work with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kern="100" dirty="0">
                <a:latin typeface="+mn-lt"/>
                <a:ea typeface="Calibri" panose="020F0502020204030204" pitchFamily="34" charset="0"/>
                <a:cs typeface="Times New Roman" panose="02020603050405020304" pitchFamily="18" charset="0"/>
              </a:rPr>
              <a:t> </a:t>
            </a:r>
          </a:p>
          <a:p>
            <a:pPr defTabSz="2482903">
              <a:defRPr/>
            </a:pPr>
            <a:endParaRPr lang="en-US" sz="1050" kern="100" dirty="0">
              <a:latin typeface="+mn-lt"/>
              <a:cs typeface="Times New Roman" panose="02020603050405020304" pitchFamily="18" charset="0"/>
            </a:endParaRPr>
          </a:p>
          <a:p>
            <a:pPr defTabSz="2482903">
              <a:defRPr/>
            </a:pPr>
            <a:r>
              <a:rPr lang="en-US" sz="1050" dirty="0"/>
              <a:t>Scale and accelerate the impact of AI with trusted data.</a:t>
            </a:r>
          </a:p>
          <a:p>
            <a:pPr algn="l"/>
            <a:r>
              <a:rPr lang="en-US" sz="1000" dirty="0">
                <a:solidFill>
                  <a:schemeClr val="bg1">
                    <a:lumMod val="50000"/>
                  </a:schemeClr>
                </a:solidFill>
              </a:rPr>
              <a:t>Train, tune and deploy AI across your business, leveraging critical, trusted data wherever it resides.</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IBM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dirty="0">
                <a:latin typeface="+mn-lt"/>
              </a:rPr>
              <a:t> is</a:t>
            </a:r>
            <a:r>
              <a:rPr lang="en-US" kern="100" dirty="0">
                <a:latin typeface="+mn-lt"/>
                <a:ea typeface="Calibri" panose="020F0502020204030204" pitchFamily="34" charset="0"/>
                <a:cs typeface="Times New Roman" panose="02020603050405020304" pitchFamily="18" charset="0"/>
              </a:rPr>
              <a:t> an exciting new IBM AI and data platform that represents five years of focused effort in the making. Recalling when Watson first started and competed on Jeopardy, it’s been nearly 13 years of work that has gotten IBM to this moment.  And it's not just IBM, because IBM is integrating partners (like Hugging Face, where the targeted communities share open models) as part of this solution in AI for business, one model will not rule them all.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kern="100" dirty="0">
              <a:latin typeface="+mn-lt"/>
              <a:ea typeface="Calibri" panose="020F0502020204030204" pitchFamily="34" charset="0"/>
              <a:cs typeface="Times New Roman" panose="02020603050405020304" pitchFamily="18" charset="0"/>
            </a:endParaRPr>
          </a:p>
          <a:p>
            <a:pPr defTabSz="2482903">
              <a:defRPr/>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7823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new IBM platform for artificial intelligence (AI) and data, </a:t>
            </a:r>
            <a:r>
              <a:rPr lang="en-US" sz="1000" dirty="0" err="1">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err="1">
                <a:latin typeface="+mn-lt"/>
              </a:rPr>
              <a:t>w</a:t>
            </a:r>
            <a:r>
              <a:rPr lang="en-US" sz="1000" b="1" dirty="0" err="1">
                <a:latin typeface="+mn-lt"/>
              </a:rPr>
              <a:t>atsonx.ai</a:t>
            </a:r>
            <a:r>
              <a:rPr lang="en-US" sz="1000" b="1" dirty="0">
                <a:latin typeface="+mn-lt"/>
              </a:rPr>
              <a:t> -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100" dirty="0" err="1">
                <a:latin typeface="+mn-lt"/>
                <a:ea typeface="Calibri" panose="020F0502020204030204" pitchFamily="34" charset="0"/>
                <a:cs typeface="Times New Roman" panose="02020603050405020304" pitchFamily="18" charset="0"/>
              </a:rPr>
              <a:t>w</a:t>
            </a:r>
            <a:r>
              <a:rPr lang="en-US" sz="1000" b="1" dirty="0" err="1">
                <a:latin typeface="+mn-lt"/>
              </a:rPr>
              <a:t>atsonx</a:t>
            </a:r>
            <a:r>
              <a:rPr lang="en-US" sz="1000" b="1" kern="100" dirty="0" err="1">
                <a:latin typeface="+mn-lt"/>
                <a:ea typeface="Calibri" panose="020F0502020204030204" pitchFamily="34" charset="0"/>
                <a:cs typeface="Times New Roman" panose="02020603050405020304" pitchFamily="18" charset="0"/>
              </a:rPr>
              <a:t>.</a:t>
            </a:r>
            <a:r>
              <a:rPr lang="en-US" sz="1000" b="1" kern="100" dirty="0" err="1">
                <a:effectLst/>
                <a:latin typeface="+mn-lt"/>
                <a:ea typeface="Calibri" panose="020F0502020204030204" pitchFamily="34" charset="0"/>
                <a:cs typeface="Times New Roman" panose="02020603050405020304" pitchFamily="18" charset="0"/>
              </a:rPr>
              <a:t>data</a:t>
            </a:r>
            <a:r>
              <a:rPr lang="en-US" sz="1000" b="1" kern="100" dirty="0">
                <a:effectLst/>
                <a:latin typeface="+mn-lt"/>
                <a:ea typeface="Calibri" panose="020F0502020204030204" pitchFamily="34" charset="0"/>
                <a:cs typeface="Times New Roman" panose="02020603050405020304" pitchFamily="18" charset="0"/>
              </a:rPr>
              <a:t> -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err="1">
                <a:effectLst/>
                <a:latin typeface="+mn-lt"/>
                <a:ea typeface="Calibri" panose="020F0502020204030204" pitchFamily="34" charset="0"/>
                <a:cs typeface="Times New Roman" panose="02020603050405020304" pitchFamily="18" charset="0"/>
              </a:rPr>
              <a:t>watson</a:t>
            </a:r>
            <a:r>
              <a:rPr lang="en-US" sz="1000" b="1" dirty="0" err="1">
                <a:latin typeface="+mn-lt"/>
              </a:rPr>
              <a:t>x</a:t>
            </a:r>
            <a:r>
              <a:rPr lang="en-US" sz="1000" b="1" kern="100" dirty="0" err="1">
                <a:effectLst/>
                <a:latin typeface="+mn-lt"/>
                <a:ea typeface="Calibri" panose="020F0502020204030204" pitchFamily="34" charset="0"/>
                <a:cs typeface="Times New Roman" panose="02020603050405020304" pitchFamily="18" charset="0"/>
              </a:rPr>
              <a:t>.governance</a:t>
            </a:r>
            <a:r>
              <a:rPr lang="en-US" sz="1000" b="1" kern="100" dirty="0">
                <a:effectLst/>
                <a:latin typeface="+mn-lt"/>
                <a:ea typeface="Calibri" panose="020F0502020204030204" pitchFamily="34" charset="0"/>
                <a:cs typeface="Times New Roman" panose="02020603050405020304" pitchFamily="18" charset="0"/>
              </a:rPr>
              <a:t> -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7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how clients can scale and accelerate the impact of AI across their businesses with IBM watsonx.</a:t>
            </a:r>
          </a:p>
          <a:p>
            <a:endParaRPr lang="en-US" kern="100" dirty="0">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TCO: </a:t>
            </a:r>
            <a:r>
              <a:rPr lang="en-US" kern="100" dirty="0">
                <a:latin typeface="+mn-lt"/>
                <a:ea typeface="Calibri" panose="020F0502020204030204" pitchFamily="34" charset="0"/>
                <a:cs typeface="Times New Roman" panose="02020603050405020304" pitchFamily="18" charset="0"/>
              </a:rPr>
              <a:t>Total Cost of Ownership</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0268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136" name="Group 2"/>
          <p:cNvGrpSpPr/>
          <p:nvPr/>
        </p:nvGrpSpPr>
        <p:grpSpPr>
          <a:xfrm>
            <a:off x="-146307" y="-146686"/>
            <a:ext cx="12485628" cy="7152641"/>
            <a:chOff x="0" y="0"/>
            <a:chExt cx="12485627" cy="7152640"/>
          </a:xfrm>
        </p:grpSpPr>
        <p:grpSp>
          <p:nvGrpSpPr>
            <p:cNvPr id="103" name="Group 59"/>
            <p:cNvGrpSpPr/>
            <p:nvPr/>
          </p:nvGrpSpPr>
          <p:grpSpPr>
            <a:xfrm>
              <a:off x="451741" y="0"/>
              <a:ext cx="11582311" cy="121921"/>
              <a:chOff x="0" y="0"/>
              <a:chExt cx="11582309" cy="121920"/>
            </a:xfrm>
          </p:grpSpPr>
          <p:sp>
            <p:nvSpPr>
              <p:cNvPr id="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 name="Group 60"/>
            <p:cNvGrpSpPr/>
            <p:nvPr/>
          </p:nvGrpSpPr>
          <p:grpSpPr>
            <a:xfrm>
              <a:off x="451741" y="7030720"/>
              <a:ext cx="11582311" cy="121921"/>
              <a:chOff x="0" y="0"/>
              <a:chExt cx="11582309" cy="121920"/>
            </a:xfrm>
          </p:grpSpPr>
          <p:sp>
            <p:nvSpPr>
              <p:cNvPr id="1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5" name="Group 61"/>
            <p:cNvGrpSpPr/>
            <p:nvPr/>
          </p:nvGrpSpPr>
          <p:grpSpPr>
            <a:xfrm>
              <a:off x="0" y="450977"/>
              <a:ext cx="121921" cy="6248909"/>
              <a:chOff x="0" y="0"/>
              <a:chExt cx="121920" cy="6248908"/>
            </a:xfrm>
          </p:grpSpPr>
          <p:sp>
            <p:nvSpPr>
              <p:cNvPr id="1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5" name="Group 62"/>
            <p:cNvGrpSpPr/>
            <p:nvPr/>
          </p:nvGrpSpPr>
          <p:grpSpPr>
            <a:xfrm>
              <a:off x="12363707" y="450977"/>
              <a:ext cx="121921" cy="6247554"/>
              <a:chOff x="0" y="0"/>
              <a:chExt cx="121920" cy="6247553"/>
            </a:xfrm>
          </p:grpSpPr>
          <p:sp>
            <p:nvSpPr>
              <p:cNvPr id="1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pic>
        <p:nvPicPr>
          <p:cNvPr id="138" name="Picture" descr="Picture"/>
          <p:cNvPicPr>
            <a:picLocks noChangeAspect="1"/>
          </p:cNvPicPr>
          <p:nvPr/>
        </p:nvPicPr>
        <p:blipFill>
          <a:blip r:embed="rId2"/>
          <a:stretch>
            <a:fillRect/>
          </a:stretch>
        </p:blipFill>
        <p:spPr>
          <a:xfrm>
            <a:off x="11191753" y="6273670"/>
            <a:ext cx="695450" cy="277479"/>
          </a:xfrm>
          <a:prstGeom prst="rect">
            <a:avLst/>
          </a:prstGeom>
          <a:ln w="12700">
            <a:miter lim="400000"/>
          </a:ln>
        </p:spPr>
      </p:pic>
      <p:sp>
        <p:nvSpPr>
          <p:cNvPr id="13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90037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015955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9444524"/>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102948"/>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5956036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41078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518801"/>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5296975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971428625"/>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205807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grpSp>
        <p:nvGrpSpPr>
          <p:cNvPr id="190" name="Group 2"/>
          <p:cNvGrpSpPr/>
          <p:nvPr/>
        </p:nvGrpSpPr>
        <p:grpSpPr>
          <a:xfrm>
            <a:off x="-146307" y="-146686"/>
            <a:ext cx="12485628" cy="7152641"/>
            <a:chOff x="0" y="0"/>
            <a:chExt cx="12485627" cy="7152640"/>
          </a:xfrm>
        </p:grpSpPr>
        <p:grpSp>
          <p:nvGrpSpPr>
            <p:cNvPr id="157" name="Group 59"/>
            <p:cNvGrpSpPr/>
            <p:nvPr/>
          </p:nvGrpSpPr>
          <p:grpSpPr>
            <a:xfrm>
              <a:off x="451741" y="0"/>
              <a:ext cx="11582311" cy="121921"/>
              <a:chOff x="0" y="0"/>
              <a:chExt cx="11582309" cy="121920"/>
            </a:xfrm>
          </p:grpSpPr>
          <p:sp>
            <p:nvSpPr>
              <p:cNvPr id="1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9" name="Group 60"/>
            <p:cNvGrpSpPr/>
            <p:nvPr/>
          </p:nvGrpSpPr>
          <p:grpSpPr>
            <a:xfrm>
              <a:off x="451741" y="7030720"/>
              <a:ext cx="11582311" cy="121921"/>
              <a:chOff x="0" y="0"/>
              <a:chExt cx="11582309" cy="121920"/>
            </a:xfrm>
          </p:grpSpPr>
          <p:sp>
            <p:nvSpPr>
              <p:cNvPr id="1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9" name="Group 61"/>
            <p:cNvGrpSpPr/>
            <p:nvPr/>
          </p:nvGrpSpPr>
          <p:grpSpPr>
            <a:xfrm>
              <a:off x="0" y="450977"/>
              <a:ext cx="121921" cy="6248909"/>
              <a:chOff x="0" y="0"/>
              <a:chExt cx="121920" cy="6248908"/>
            </a:xfrm>
          </p:grpSpPr>
          <p:sp>
            <p:nvSpPr>
              <p:cNvPr id="1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9" name="Group 62"/>
            <p:cNvGrpSpPr/>
            <p:nvPr/>
          </p:nvGrpSpPr>
          <p:grpSpPr>
            <a:xfrm>
              <a:off x="12363707" y="450977"/>
              <a:ext cx="121921" cy="6247554"/>
              <a:chOff x="0" y="0"/>
              <a:chExt cx="121920" cy="6247553"/>
            </a:xfrm>
          </p:grpSpPr>
          <p:sp>
            <p:nvSpPr>
              <p:cNvPr id="1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191" name="Picture 7" descr="Picture 7"/>
          <p:cNvPicPr>
            <a:picLocks noChangeAspect="1"/>
          </p:cNvPicPr>
          <p:nvPr/>
        </p:nvPicPr>
        <p:blipFill>
          <a:blip r:embed="rId2"/>
          <a:stretch>
            <a:fillRect/>
          </a:stretch>
        </p:blipFill>
        <p:spPr>
          <a:xfrm>
            <a:off x="6967" y="610"/>
            <a:ext cx="12178065" cy="6856781"/>
          </a:xfrm>
          <a:prstGeom prst="rect">
            <a:avLst/>
          </a:prstGeom>
          <a:ln w="12700">
            <a:miter lim="400000"/>
          </a:ln>
        </p:spPr>
      </p:pic>
      <p:sp>
        <p:nvSpPr>
          <p:cNvPr id="19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19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19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3347295"/>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0516"/>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882475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644507569"/>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76581879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914507" hangingPunct="1">
              <a:defRPr/>
            </a:pPr>
            <a:r>
              <a:rPr lang="en-US" kern="1200">
                <a:solidFill>
                  <a:srgbClr val="000000"/>
                </a:solidFill>
                <a:ea typeface="+mn-ea"/>
                <a:cs typeface="+mn-cs"/>
              </a:rPr>
              <a:t>Group Name / DOC ID / Month XX, 2022 / © 2022 IBM Corporation</a:t>
            </a:r>
            <a:endParaRPr lang="en-US" kern="1200" dirty="0">
              <a:solidFill>
                <a:srgbClr val="000000"/>
              </a:solidFill>
              <a:ea typeface="+mn-ea"/>
              <a:cs typeface="+mn-cs"/>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914507" hangingPunct="1">
              <a:defRPr/>
            </a:pPr>
            <a:fld id="{59395FB3-9C97-154F-86B2-7E381B951268}" type="slidenum">
              <a:rPr lang="en-US" kern="1200" smtClean="0">
                <a:solidFill>
                  <a:srgbClr val="000000"/>
                </a:solidFill>
                <a:ea typeface="+mn-ea"/>
                <a:cs typeface="+mn-cs"/>
              </a:rPr>
              <a:pPr defTabSz="914507" hangingPunct="1">
                <a:defRPr/>
              </a:pPr>
              <a:t>‹#›</a:t>
            </a:fld>
            <a:endParaRPr lang="en-US" kern="1200" dirty="0">
              <a:solidFill>
                <a:srgbClr val="000000"/>
              </a:solidFill>
              <a:ea typeface="+mn-ea"/>
              <a:cs typeface="+mn-cs"/>
            </a:endParaRPr>
          </a:p>
        </p:txBody>
      </p:sp>
    </p:spTree>
    <p:extLst>
      <p:ext uri="{BB962C8B-B14F-4D97-AF65-F5344CB8AC3E}">
        <p14:creationId xmlns:p14="http://schemas.microsoft.com/office/powerpoint/2010/main" val="4133923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Software / © 2023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88403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6" y="268227"/>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2"/>
            </a:lvl1pPr>
            <a:lvl2pPr marL="0" indent="0">
              <a:spcBef>
                <a:spcPts val="0"/>
              </a:spcBef>
              <a:buSzTx/>
              <a:buNone/>
              <a:defRPr sz="1332"/>
            </a:lvl2pPr>
            <a:lvl3pPr marL="0" indent="268489">
              <a:spcBef>
                <a:spcPts val="0"/>
              </a:spcBef>
              <a:buSzTx/>
              <a:buNone/>
              <a:defRPr sz="1332"/>
            </a:lvl3pPr>
            <a:lvl4pPr marL="0" indent="579264">
              <a:spcBef>
                <a:spcPts val="0"/>
              </a:spcBef>
              <a:buSzTx/>
              <a:buNone/>
              <a:defRPr sz="1332"/>
            </a:lvl4pPr>
            <a:lvl5pPr marL="0" indent="841412">
              <a:spcBef>
                <a:spcPts val="0"/>
              </a:spcBef>
              <a:buSzTx/>
              <a:buNone/>
              <a:defRPr sz="1332"/>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10" y="4279395"/>
            <a:ext cx="8546593" cy="1743457"/>
          </a:xfrm>
          <a:prstGeom prst="rect">
            <a:avLst/>
          </a:prstGeom>
        </p:spPr>
        <p:txBody>
          <a:bodyPr anchor="b">
            <a:normAutofit/>
          </a:bodyPr>
          <a:lstStyle>
            <a:lvl1pPr>
              <a:spcBef>
                <a:spcPts val="150"/>
              </a:spcBef>
              <a:defRPr sz="600"/>
            </a:lvl1pPr>
          </a:lstStyle>
          <a:p>
            <a:pPr>
              <a:spcBef>
                <a:spcPts val="300"/>
              </a:spcBef>
              <a:defRPr sz="600"/>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901322"/>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730-AE8E-2AD1-AB47-84788010B17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8986EF6-66BA-5786-7BFC-65950C07DEA0}"/>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04549-5634-0E5E-CF8D-209D8D98259D}"/>
              </a:ext>
            </a:extLst>
          </p:cNvPr>
          <p:cNvSpPr>
            <a:spLocks noGrp="1"/>
          </p:cNvSpPr>
          <p:nvPr>
            <p:ph type="dt" sz="half" idx="10"/>
          </p:nvPr>
        </p:nvSpPr>
        <p:spPr/>
        <p:txBody>
          <a:bodyPr/>
          <a:lstStyle/>
          <a:p>
            <a:fld id="{CD880F4D-5428-0A47-B1F1-0D176FEB0AC4}" type="datetimeFigureOut">
              <a:rPr lang="en-US" smtClean="0"/>
              <a:t>6/7/24</a:t>
            </a:fld>
            <a:endParaRPr lang="en-US"/>
          </a:p>
        </p:txBody>
      </p:sp>
      <p:sp>
        <p:nvSpPr>
          <p:cNvPr id="5" name="Footer Placeholder 4">
            <a:extLst>
              <a:ext uri="{FF2B5EF4-FFF2-40B4-BE49-F238E27FC236}">
                <a16:creationId xmlns:a16="http://schemas.microsoft.com/office/drawing/2014/main" id="{E4ED083F-E260-F771-B56A-2684E1A69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0274-1B5F-E914-0741-3E4B8D039645}"/>
              </a:ext>
            </a:extLst>
          </p:cNvPr>
          <p:cNvSpPr>
            <a:spLocks noGrp="1"/>
          </p:cNvSpPr>
          <p:nvPr>
            <p:ph type="sldNum" sz="quarter" idx="12"/>
          </p:nvPr>
        </p:nvSpPr>
        <p:spPr/>
        <p:txBody>
          <a:bodyPr/>
          <a:lstStyle/>
          <a:p>
            <a:fld id="{5A9FA621-5E62-F041-904C-9E883F0860B4}" type="slidenum">
              <a:rPr lang="en-US" smtClean="0"/>
              <a:t>‹#›</a:t>
            </a:fld>
            <a:endParaRPr lang="en-US"/>
          </a:p>
        </p:txBody>
      </p:sp>
    </p:spTree>
    <p:extLst>
      <p:ext uri="{BB962C8B-B14F-4D97-AF65-F5344CB8AC3E}">
        <p14:creationId xmlns:p14="http://schemas.microsoft.com/office/powerpoint/2010/main" val="27142225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51520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5" name="Group 2"/>
          <p:cNvGrpSpPr/>
          <p:nvPr/>
        </p:nvGrpSpPr>
        <p:grpSpPr>
          <a:xfrm>
            <a:off x="-146307" y="-146686"/>
            <a:ext cx="12485628" cy="7152641"/>
            <a:chOff x="0" y="0"/>
            <a:chExt cx="12485627" cy="7152640"/>
          </a:xfrm>
        </p:grpSpPr>
        <p:grpSp>
          <p:nvGrpSpPr>
            <p:cNvPr id="212" name="Group 59"/>
            <p:cNvGrpSpPr/>
            <p:nvPr/>
          </p:nvGrpSpPr>
          <p:grpSpPr>
            <a:xfrm>
              <a:off x="451741" y="0"/>
              <a:ext cx="11582311" cy="121921"/>
              <a:chOff x="0" y="0"/>
              <a:chExt cx="11582309" cy="121920"/>
            </a:xfrm>
          </p:grpSpPr>
          <p:sp>
            <p:nvSpPr>
              <p:cNvPr id="20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4" name="Group 60"/>
            <p:cNvGrpSpPr/>
            <p:nvPr/>
          </p:nvGrpSpPr>
          <p:grpSpPr>
            <a:xfrm>
              <a:off x="451741" y="7030720"/>
              <a:ext cx="11582311" cy="121921"/>
              <a:chOff x="0" y="0"/>
              <a:chExt cx="11582309" cy="121920"/>
            </a:xfrm>
          </p:grpSpPr>
          <p:sp>
            <p:nvSpPr>
              <p:cNvPr id="21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4" name="Group 61"/>
            <p:cNvGrpSpPr/>
            <p:nvPr/>
          </p:nvGrpSpPr>
          <p:grpSpPr>
            <a:xfrm>
              <a:off x="0" y="450977"/>
              <a:ext cx="121921" cy="6248909"/>
              <a:chOff x="0" y="0"/>
              <a:chExt cx="121920" cy="6248908"/>
            </a:xfrm>
          </p:grpSpPr>
          <p:sp>
            <p:nvSpPr>
              <p:cNvPr id="22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4" name="Group 62"/>
            <p:cNvGrpSpPr/>
            <p:nvPr/>
          </p:nvGrpSpPr>
          <p:grpSpPr>
            <a:xfrm>
              <a:off x="12363707" y="450977"/>
              <a:ext cx="121921" cy="6247554"/>
              <a:chOff x="0" y="0"/>
              <a:chExt cx="121920" cy="6247553"/>
            </a:xfrm>
          </p:grpSpPr>
          <p:sp>
            <p:nvSpPr>
              <p:cNvPr id="23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46" name="Picture 7" descr="Picture 7"/>
          <p:cNvPicPr>
            <a:picLocks noChangeAspect="1"/>
          </p:cNvPicPr>
          <p:nvPr/>
        </p:nvPicPr>
        <p:blipFill>
          <a:blip r:embed="rId2"/>
          <a:stretch>
            <a:fillRect/>
          </a:stretch>
        </p:blipFill>
        <p:spPr>
          <a:xfrm>
            <a:off x="6967" y="609"/>
            <a:ext cx="12178065" cy="6856779"/>
          </a:xfrm>
          <a:prstGeom prst="rect">
            <a:avLst/>
          </a:prstGeom>
          <a:ln w="12700">
            <a:miter lim="400000"/>
          </a:ln>
        </p:spPr>
      </p:pic>
      <p:sp>
        <p:nvSpPr>
          <p:cNvPr id="24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24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855912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300" name="Group 2"/>
          <p:cNvGrpSpPr/>
          <p:nvPr/>
        </p:nvGrpSpPr>
        <p:grpSpPr>
          <a:xfrm>
            <a:off x="-146307" y="-146686"/>
            <a:ext cx="12485628" cy="7152641"/>
            <a:chOff x="0" y="0"/>
            <a:chExt cx="12485627" cy="7152640"/>
          </a:xfrm>
        </p:grpSpPr>
        <p:grpSp>
          <p:nvGrpSpPr>
            <p:cNvPr id="267" name="Group 59"/>
            <p:cNvGrpSpPr/>
            <p:nvPr/>
          </p:nvGrpSpPr>
          <p:grpSpPr>
            <a:xfrm>
              <a:off x="451741" y="0"/>
              <a:ext cx="11582311" cy="121921"/>
              <a:chOff x="0" y="0"/>
              <a:chExt cx="11582309" cy="121920"/>
            </a:xfrm>
          </p:grpSpPr>
          <p:sp>
            <p:nvSpPr>
              <p:cNvPr id="2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79" name="Group 60"/>
            <p:cNvGrpSpPr/>
            <p:nvPr/>
          </p:nvGrpSpPr>
          <p:grpSpPr>
            <a:xfrm>
              <a:off x="451741" y="7030720"/>
              <a:ext cx="11582311" cy="121921"/>
              <a:chOff x="0" y="0"/>
              <a:chExt cx="11582309" cy="121920"/>
            </a:xfrm>
          </p:grpSpPr>
          <p:sp>
            <p:nvSpPr>
              <p:cNvPr id="2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89" name="Group 61"/>
            <p:cNvGrpSpPr/>
            <p:nvPr/>
          </p:nvGrpSpPr>
          <p:grpSpPr>
            <a:xfrm>
              <a:off x="0" y="450977"/>
              <a:ext cx="121921" cy="6248909"/>
              <a:chOff x="0" y="0"/>
              <a:chExt cx="121920" cy="6248908"/>
            </a:xfrm>
          </p:grpSpPr>
          <p:sp>
            <p:nvSpPr>
              <p:cNvPr id="2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99" name="Group 62"/>
            <p:cNvGrpSpPr/>
            <p:nvPr/>
          </p:nvGrpSpPr>
          <p:grpSpPr>
            <a:xfrm>
              <a:off x="12363707" y="450977"/>
              <a:ext cx="121921" cy="6247554"/>
              <a:chOff x="0" y="0"/>
              <a:chExt cx="121920" cy="6247553"/>
            </a:xfrm>
          </p:grpSpPr>
          <p:sp>
            <p:nvSpPr>
              <p:cNvPr id="2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01" name="Picture 7" descr="Picture 7"/>
          <p:cNvPicPr>
            <a:picLocks noChangeAspect="1"/>
          </p:cNvPicPr>
          <p:nvPr/>
        </p:nvPicPr>
        <p:blipFill>
          <a:blip r:embed="rId2"/>
          <a:stretch>
            <a:fillRect/>
          </a:stretch>
        </p:blipFill>
        <p:spPr>
          <a:xfrm>
            <a:off x="6969" y="609"/>
            <a:ext cx="12178063" cy="6856779"/>
          </a:xfrm>
          <a:prstGeom prst="rect">
            <a:avLst/>
          </a:prstGeom>
          <a:ln w="12700">
            <a:miter lim="400000"/>
          </a:ln>
        </p:spPr>
      </p:pic>
      <p:sp>
        <p:nvSpPr>
          <p:cNvPr id="30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0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0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grpSp>
        <p:nvGrpSpPr>
          <p:cNvPr id="355" name="Group 2"/>
          <p:cNvGrpSpPr/>
          <p:nvPr/>
        </p:nvGrpSpPr>
        <p:grpSpPr>
          <a:xfrm>
            <a:off x="-146307" y="-146686"/>
            <a:ext cx="12485628" cy="7152641"/>
            <a:chOff x="0" y="0"/>
            <a:chExt cx="12485627" cy="7152640"/>
          </a:xfrm>
        </p:grpSpPr>
        <p:grpSp>
          <p:nvGrpSpPr>
            <p:cNvPr id="322" name="Group 59"/>
            <p:cNvGrpSpPr/>
            <p:nvPr/>
          </p:nvGrpSpPr>
          <p:grpSpPr>
            <a:xfrm>
              <a:off x="451741" y="0"/>
              <a:ext cx="11582311" cy="121921"/>
              <a:chOff x="0" y="0"/>
              <a:chExt cx="11582309" cy="121920"/>
            </a:xfrm>
          </p:grpSpPr>
          <p:sp>
            <p:nvSpPr>
              <p:cNvPr id="31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34" name="Group 60"/>
            <p:cNvGrpSpPr/>
            <p:nvPr/>
          </p:nvGrpSpPr>
          <p:grpSpPr>
            <a:xfrm>
              <a:off x="451741" y="7030720"/>
              <a:ext cx="11582311" cy="121921"/>
              <a:chOff x="0" y="0"/>
              <a:chExt cx="11582309" cy="121920"/>
            </a:xfrm>
          </p:grpSpPr>
          <p:sp>
            <p:nvSpPr>
              <p:cNvPr id="32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44" name="Group 61"/>
            <p:cNvGrpSpPr/>
            <p:nvPr/>
          </p:nvGrpSpPr>
          <p:grpSpPr>
            <a:xfrm>
              <a:off x="0" y="450977"/>
              <a:ext cx="121921" cy="6248909"/>
              <a:chOff x="0" y="0"/>
              <a:chExt cx="121920" cy="6248908"/>
            </a:xfrm>
          </p:grpSpPr>
          <p:sp>
            <p:nvSpPr>
              <p:cNvPr id="33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54" name="Group 62"/>
            <p:cNvGrpSpPr/>
            <p:nvPr/>
          </p:nvGrpSpPr>
          <p:grpSpPr>
            <a:xfrm>
              <a:off x="12363707" y="450977"/>
              <a:ext cx="121921" cy="6247554"/>
              <a:chOff x="0" y="0"/>
              <a:chExt cx="121920" cy="6247553"/>
            </a:xfrm>
          </p:grpSpPr>
          <p:sp>
            <p:nvSpPr>
              <p:cNvPr id="34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56" name="Picture 7" descr="Picture 7"/>
          <p:cNvPicPr>
            <a:picLocks noChangeAspect="1"/>
          </p:cNvPicPr>
          <p:nvPr/>
        </p:nvPicPr>
        <p:blipFill>
          <a:blip r:embed="rId2"/>
          <a:stretch>
            <a:fillRect/>
          </a:stretch>
        </p:blipFill>
        <p:spPr>
          <a:xfrm>
            <a:off x="6969" y="610"/>
            <a:ext cx="12178063" cy="6856778"/>
          </a:xfrm>
          <a:prstGeom prst="rect">
            <a:avLst/>
          </a:prstGeom>
          <a:ln w="12700">
            <a:miter lim="400000"/>
          </a:ln>
        </p:spPr>
      </p:pic>
      <p:sp>
        <p:nvSpPr>
          <p:cNvPr id="35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5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grpSp>
        <p:nvGrpSpPr>
          <p:cNvPr id="410" name="Group 2"/>
          <p:cNvGrpSpPr/>
          <p:nvPr/>
        </p:nvGrpSpPr>
        <p:grpSpPr>
          <a:xfrm>
            <a:off x="-146307" y="-146686"/>
            <a:ext cx="12485628" cy="7152641"/>
            <a:chOff x="0" y="0"/>
            <a:chExt cx="12485627" cy="7152640"/>
          </a:xfrm>
        </p:grpSpPr>
        <p:grpSp>
          <p:nvGrpSpPr>
            <p:cNvPr id="377" name="Group 59"/>
            <p:cNvGrpSpPr/>
            <p:nvPr/>
          </p:nvGrpSpPr>
          <p:grpSpPr>
            <a:xfrm>
              <a:off x="451741" y="0"/>
              <a:ext cx="11582311" cy="121921"/>
              <a:chOff x="0" y="0"/>
              <a:chExt cx="11582309" cy="121920"/>
            </a:xfrm>
          </p:grpSpPr>
          <p:sp>
            <p:nvSpPr>
              <p:cNvPr id="36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89" name="Group 60"/>
            <p:cNvGrpSpPr/>
            <p:nvPr/>
          </p:nvGrpSpPr>
          <p:grpSpPr>
            <a:xfrm>
              <a:off x="451741" y="7030720"/>
              <a:ext cx="11582311" cy="121921"/>
              <a:chOff x="0" y="0"/>
              <a:chExt cx="11582309" cy="121920"/>
            </a:xfrm>
          </p:grpSpPr>
          <p:sp>
            <p:nvSpPr>
              <p:cNvPr id="37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99" name="Group 61"/>
            <p:cNvGrpSpPr/>
            <p:nvPr/>
          </p:nvGrpSpPr>
          <p:grpSpPr>
            <a:xfrm>
              <a:off x="0" y="450977"/>
              <a:ext cx="121921" cy="6248909"/>
              <a:chOff x="0" y="0"/>
              <a:chExt cx="121920" cy="6248908"/>
            </a:xfrm>
          </p:grpSpPr>
          <p:sp>
            <p:nvSpPr>
              <p:cNvPr id="39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09" name="Group 62"/>
            <p:cNvGrpSpPr/>
            <p:nvPr/>
          </p:nvGrpSpPr>
          <p:grpSpPr>
            <a:xfrm>
              <a:off x="12363707" y="450977"/>
              <a:ext cx="121921" cy="6247554"/>
              <a:chOff x="0" y="0"/>
              <a:chExt cx="121920" cy="6247553"/>
            </a:xfrm>
          </p:grpSpPr>
          <p:sp>
            <p:nvSpPr>
              <p:cNvPr id="40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11" name="Picture 4" descr="Picture 4"/>
          <p:cNvPicPr>
            <a:picLocks noChangeAspect="1"/>
          </p:cNvPicPr>
          <p:nvPr/>
        </p:nvPicPr>
        <p:blipFill>
          <a:blip r:embed="rId2"/>
          <a:stretch>
            <a:fillRect/>
          </a:stretch>
        </p:blipFill>
        <p:spPr>
          <a:xfrm>
            <a:off x="0" y="0"/>
            <a:ext cx="12192000" cy="6864627"/>
          </a:xfrm>
          <a:prstGeom prst="rect">
            <a:avLst/>
          </a:prstGeom>
          <a:ln w="12700">
            <a:miter lim="400000"/>
          </a:ln>
        </p:spPr>
      </p:pic>
      <p:sp>
        <p:nvSpPr>
          <p:cNvPr id="41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1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1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grpSp>
        <p:nvGrpSpPr>
          <p:cNvPr id="465" name="Group 2"/>
          <p:cNvGrpSpPr/>
          <p:nvPr/>
        </p:nvGrpSpPr>
        <p:grpSpPr>
          <a:xfrm>
            <a:off x="-146307" y="-146686"/>
            <a:ext cx="12485628" cy="7152641"/>
            <a:chOff x="0" y="0"/>
            <a:chExt cx="12485627" cy="7152640"/>
          </a:xfrm>
        </p:grpSpPr>
        <p:grpSp>
          <p:nvGrpSpPr>
            <p:cNvPr id="432" name="Group 59"/>
            <p:cNvGrpSpPr/>
            <p:nvPr/>
          </p:nvGrpSpPr>
          <p:grpSpPr>
            <a:xfrm>
              <a:off x="451741" y="0"/>
              <a:ext cx="11582311" cy="121921"/>
              <a:chOff x="0" y="0"/>
              <a:chExt cx="11582309" cy="121920"/>
            </a:xfrm>
          </p:grpSpPr>
          <p:sp>
            <p:nvSpPr>
              <p:cNvPr id="42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44" name="Group 60"/>
            <p:cNvGrpSpPr/>
            <p:nvPr/>
          </p:nvGrpSpPr>
          <p:grpSpPr>
            <a:xfrm>
              <a:off x="451741" y="7030720"/>
              <a:ext cx="11582311" cy="121921"/>
              <a:chOff x="0" y="0"/>
              <a:chExt cx="11582309" cy="121920"/>
            </a:xfrm>
          </p:grpSpPr>
          <p:sp>
            <p:nvSpPr>
              <p:cNvPr id="43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54" name="Group 61"/>
            <p:cNvGrpSpPr/>
            <p:nvPr/>
          </p:nvGrpSpPr>
          <p:grpSpPr>
            <a:xfrm>
              <a:off x="0" y="450977"/>
              <a:ext cx="121921" cy="6248909"/>
              <a:chOff x="0" y="0"/>
              <a:chExt cx="121920" cy="6248908"/>
            </a:xfrm>
          </p:grpSpPr>
          <p:sp>
            <p:nvSpPr>
              <p:cNvPr id="44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64" name="Group 62"/>
            <p:cNvGrpSpPr/>
            <p:nvPr/>
          </p:nvGrpSpPr>
          <p:grpSpPr>
            <a:xfrm>
              <a:off x="12363707" y="450977"/>
              <a:ext cx="121921" cy="6247554"/>
              <a:chOff x="0" y="0"/>
              <a:chExt cx="121920" cy="6247553"/>
            </a:xfrm>
          </p:grpSpPr>
          <p:sp>
            <p:nvSpPr>
              <p:cNvPr id="45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66" name="Picture 4" descr="Picture 4"/>
          <p:cNvPicPr>
            <a:picLocks noChangeAspect="1"/>
          </p:cNvPicPr>
          <p:nvPr/>
        </p:nvPicPr>
        <p:blipFill>
          <a:blip r:embed="rId2"/>
          <a:stretch>
            <a:fillRect/>
          </a:stretch>
        </p:blipFill>
        <p:spPr>
          <a:xfrm>
            <a:off x="14915" y="5081"/>
            <a:ext cx="12171210" cy="6852919"/>
          </a:xfrm>
          <a:prstGeom prst="rect">
            <a:avLst/>
          </a:prstGeom>
          <a:ln w="12700">
            <a:miter lim="400000"/>
          </a:ln>
        </p:spPr>
      </p:pic>
      <p:sp>
        <p:nvSpPr>
          <p:cNvPr id="46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6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grpSp>
        <p:nvGrpSpPr>
          <p:cNvPr id="520" name="Group 2"/>
          <p:cNvGrpSpPr/>
          <p:nvPr/>
        </p:nvGrpSpPr>
        <p:grpSpPr>
          <a:xfrm>
            <a:off x="-146307" y="-146686"/>
            <a:ext cx="12485628" cy="7152641"/>
            <a:chOff x="0" y="0"/>
            <a:chExt cx="12485627" cy="7152640"/>
          </a:xfrm>
        </p:grpSpPr>
        <p:grpSp>
          <p:nvGrpSpPr>
            <p:cNvPr id="487" name="Group 59"/>
            <p:cNvGrpSpPr/>
            <p:nvPr/>
          </p:nvGrpSpPr>
          <p:grpSpPr>
            <a:xfrm>
              <a:off x="451741" y="0"/>
              <a:ext cx="11582311" cy="121921"/>
              <a:chOff x="0" y="0"/>
              <a:chExt cx="11582309" cy="121920"/>
            </a:xfrm>
          </p:grpSpPr>
          <p:sp>
            <p:nvSpPr>
              <p:cNvPr id="47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99" name="Group 60"/>
            <p:cNvGrpSpPr/>
            <p:nvPr/>
          </p:nvGrpSpPr>
          <p:grpSpPr>
            <a:xfrm>
              <a:off x="451741" y="7030720"/>
              <a:ext cx="11582311" cy="121921"/>
              <a:chOff x="0" y="0"/>
              <a:chExt cx="11582309" cy="121920"/>
            </a:xfrm>
          </p:grpSpPr>
          <p:sp>
            <p:nvSpPr>
              <p:cNvPr id="48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09" name="Group 61"/>
            <p:cNvGrpSpPr/>
            <p:nvPr/>
          </p:nvGrpSpPr>
          <p:grpSpPr>
            <a:xfrm>
              <a:off x="0" y="450977"/>
              <a:ext cx="121921" cy="6248909"/>
              <a:chOff x="0" y="0"/>
              <a:chExt cx="121920" cy="6248908"/>
            </a:xfrm>
          </p:grpSpPr>
          <p:sp>
            <p:nvSpPr>
              <p:cNvPr id="50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19" name="Group 62"/>
            <p:cNvGrpSpPr/>
            <p:nvPr/>
          </p:nvGrpSpPr>
          <p:grpSpPr>
            <a:xfrm>
              <a:off x="12363707" y="450977"/>
              <a:ext cx="121921" cy="6247554"/>
              <a:chOff x="0" y="0"/>
              <a:chExt cx="121920" cy="6247553"/>
            </a:xfrm>
          </p:grpSpPr>
          <p:sp>
            <p:nvSpPr>
              <p:cNvPr id="51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21" name="Picture 7" descr="Picture 7"/>
          <p:cNvPicPr>
            <a:picLocks noChangeAspect="1"/>
          </p:cNvPicPr>
          <p:nvPr/>
        </p:nvPicPr>
        <p:blipFill>
          <a:blip r:embed="rId2"/>
          <a:stretch>
            <a:fillRect/>
          </a:stretch>
        </p:blipFill>
        <p:spPr>
          <a:xfrm>
            <a:off x="6970" y="610"/>
            <a:ext cx="12178061" cy="6856778"/>
          </a:xfrm>
          <a:prstGeom prst="rect">
            <a:avLst/>
          </a:prstGeom>
          <a:ln w="12700">
            <a:miter lim="400000"/>
          </a:ln>
        </p:spPr>
      </p:pic>
      <p:sp>
        <p:nvSpPr>
          <p:cNvPr id="52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2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grpSp>
        <p:nvGrpSpPr>
          <p:cNvPr id="575" name="Group 2"/>
          <p:cNvGrpSpPr/>
          <p:nvPr/>
        </p:nvGrpSpPr>
        <p:grpSpPr>
          <a:xfrm>
            <a:off x="-146307" y="-146686"/>
            <a:ext cx="12485628" cy="7152641"/>
            <a:chOff x="0" y="0"/>
            <a:chExt cx="12485627" cy="7152640"/>
          </a:xfrm>
        </p:grpSpPr>
        <p:grpSp>
          <p:nvGrpSpPr>
            <p:cNvPr id="542" name="Group 59"/>
            <p:cNvGrpSpPr/>
            <p:nvPr/>
          </p:nvGrpSpPr>
          <p:grpSpPr>
            <a:xfrm>
              <a:off x="451741" y="0"/>
              <a:ext cx="11582311" cy="121921"/>
              <a:chOff x="0" y="0"/>
              <a:chExt cx="11582309" cy="121920"/>
            </a:xfrm>
          </p:grpSpPr>
          <p:sp>
            <p:nvSpPr>
              <p:cNvPr id="53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54" name="Group 60"/>
            <p:cNvGrpSpPr/>
            <p:nvPr/>
          </p:nvGrpSpPr>
          <p:grpSpPr>
            <a:xfrm>
              <a:off x="451741" y="7030720"/>
              <a:ext cx="11582311" cy="121921"/>
              <a:chOff x="0" y="0"/>
              <a:chExt cx="11582309" cy="121920"/>
            </a:xfrm>
          </p:grpSpPr>
          <p:sp>
            <p:nvSpPr>
              <p:cNvPr id="54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64" name="Group 61"/>
            <p:cNvGrpSpPr/>
            <p:nvPr/>
          </p:nvGrpSpPr>
          <p:grpSpPr>
            <a:xfrm>
              <a:off x="0" y="450977"/>
              <a:ext cx="121921" cy="6248909"/>
              <a:chOff x="0" y="0"/>
              <a:chExt cx="121920" cy="6248908"/>
            </a:xfrm>
          </p:grpSpPr>
          <p:sp>
            <p:nvSpPr>
              <p:cNvPr id="55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74" name="Group 62"/>
            <p:cNvGrpSpPr/>
            <p:nvPr/>
          </p:nvGrpSpPr>
          <p:grpSpPr>
            <a:xfrm>
              <a:off x="12363707" y="450977"/>
              <a:ext cx="121921" cy="6247554"/>
              <a:chOff x="0" y="0"/>
              <a:chExt cx="121920" cy="6247553"/>
            </a:xfrm>
          </p:grpSpPr>
          <p:sp>
            <p:nvSpPr>
              <p:cNvPr id="56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76" name="Picture 7" descr="Picture 7"/>
          <p:cNvPicPr>
            <a:picLocks noChangeAspect="1"/>
          </p:cNvPicPr>
          <p:nvPr/>
        </p:nvPicPr>
        <p:blipFill>
          <a:blip r:embed="rId2"/>
          <a:stretch>
            <a:fillRect/>
          </a:stretch>
        </p:blipFill>
        <p:spPr>
          <a:xfrm>
            <a:off x="6970" y="609"/>
            <a:ext cx="12178061" cy="6856777"/>
          </a:xfrm>
          <a:prstGeom prst="rect">
            <a:avLst/>
          </a:prstGeom>
          <a:ln w="12700">
            <a:miter lim="400000"/>
          </a:ln>
        </p:spPr>
      </p:pic>
      <p:sp>
        <p:nvSpPr>
          <p:cNvPr id="57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7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grpSp>
        <p:nvGrpSpPr>
          <p:cNvPr id="630" name="Group 2"/>
          <p:cNvGrpSpPr/>
          <p:nvPr/>
        </p:nvGrpSpPr>
        <p:grpSpPr>
          <a:xfrm>
            <a:off x="-146307" y="-146686"/>
            <a:ext cx="12485628" cy="7152641"/>
            <a:chOff x="0" y="0"/>
            <a:chExt cx="12485627" cy="7152640"/>
          </a:xfrm>
        </p:grpSpPr>
        <p:grpSp>
          <p:nvGrpSpPr>
            <p:cNvPr id="597" name="Group 59"/>
            <p:cNvGrpSpPr/>
            <p:nvPr/>
          </p:nvGrpSpPr>
          <p:grpSpPr>
            <a:xfrm>
              <a:off x="451741" y="0"/>
              <a:ext cx="11582311" cy="121921"/>
              <a:chOff x="0" y="0"/>
              <a:chExt cx="11582309" cy="121920"/>
            </a:xfrm>
          </p:grpSpPr>
          <p:sp>
            <p:nvSpPr>
              <p:cNvPr id="58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09" name="Group 60"/>
            <p:cNvGrpSpPr/>
            <p:nvPr/>
          </p:nvGrpSpPr>
          <p:grpSpPr>
            <a:xfrm>
              <a:off x="451741" y="7030720"/>
              <a:ext cx="11582311" cy="121921"/>
              <a:chOff x="0" y="0"/>
              <a:chExt cx="11582309" cy="121920"/>
            </a:xfrm>
          </p:grpSpPr>
          <p:sp>
            <p:nvSpPr>
              <p:cNvPr id="59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19" name="Group 61"/>
            <p:cNvGrpSpPr/>
            <p:nvPr/>
          </p:nvGrpSpPr>
          <p:grpSpPr>
            <a:xfrm>
              <a:off x="0" y="450977"/>
              <a:ext cx="121921" cy="6248909"/>
              <a:chOff x="0" y="0"/>
              <a:chExt cx="121920" cy="6248908"/>
            </a:xfrm>
          </p:grpSpPr>
          <p:sp>
            <p:nvSpPr>
              <p:cNvPr id="61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29" name="Group 62"/>
            <p:cNvGrpSpPr/>
            <p:nvPr/>
          </p:nvGrpSpPr>
          <p:grpSpPr>
            <a:xfrm>
              <a:off x="12363707" y="450977"/>
              <a:ext cx="121921" cy="6247554"/>
              <a:chOff x="0" y="0"/>
              <a:chExt cx="121920" cy="6247553"/>
            </a:xfrm>
          </p:grpSpPr>
          <p:sp>
            <p:nvSpPr>
              <p:cNvPr id="62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631"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63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grpSp>
        <p:nvGrpSpPr>
          <p:cNvPr id="738" name="Group 2"/>
          <p:cNvGrpSpPr/>
          <p:nvPr/>
        </p:nvGrpSpPr>
        <p:grpSpPr>
          <a:xfrm>
            <a:off x="-146307" y="-146686"/>
            <a:ext cx="12485628" cy="7152641"/>
            <a:chOff x="0" y="0"/>
            <a:chExt cx="12485627" cy="7152640"/>
          </a:xfrm>
        </p:grpSpPr>
        <p:grpSp>
          <p:nvGrpSpPr>
            <p:cNvPr id="705" name="Group 59"/>
            <p:cNvGrpSpPr/>
            <p:nvPr/>
          </p:nvGrpSpPr>
          <p:grpSpPr>
            <a:xfrm>
              <a:off x="451741" y="0"/>
              <a:ext cx="11582311" cy="121921"/>
              <a:chOff x="0" y="0"/>
              <a:chExt cx="11582309" cy="121920"/>
            </a:xfrm>
          </p:grpSpPr>
          <p:sp>
            <p:nvSpPr>
              <p:cNvPr id="694"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5"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6"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7"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8"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9"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0"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1"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2"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3"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4"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17" name="Group 60"/>
            <p:cNvGrpSpPr/>
            <p:nvPr/>
          </p:nvGrpSpPr>
          <p:grpSpPr>
            <a:xfrm>
              <a:off x="451741" y="7030720"/>
              <a:ext cx="11582311" cy="121921"/>
              <a:chOff x="0" y="0"/>
              <a:chExt cx="11582309" cy="121920"/>
            </a:xfrm>
          </p:grpSpPr>
          <p:sp>
            <p:nvSpPr>
              <p:cNvPr id="706"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7"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8"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9"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0"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1"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2"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3"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4"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5"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6"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27" name="Group 61"/>
            <p:cNvGrpSpPr/>
            <p:nvPr/>
          </p:nvGrpSpPr>
          <p:grpSpPr>
            <a:xfrm>
              <a:off x="0" y="450977"/>
              <a:ext cx="121921" cy="6248909"/>
              <a:chOff x="0" y="0"/>
              <a:chExt cx="121920" cy="6248908"/>
            </a:xfrm>
          </p:grpSpPr>
          <p:sp>
            <p:nvSpPr>
              <p:cNvPr id="718"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9"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0"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1"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2"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3"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4"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5"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6"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37" name="Group 62"/>
            <p:cNvGrpSpPr/>
            <p:nvPr/>
          </p:nvGrpSpPr>
          <p:grpSpPr>
            <a:xfrm>
              <a:off x="12363707" y="450977"/>
              <a:ext cx="121921" cy="6247554"/>
              <a:chOff x="0" y="0"/>
              <a:chExt cx="121920" cy="6247553"/>
            </a:xfrm>
          </p:grpSpPr>
          <p:sp>
            <p:nvSpPr>
              <p:cNvPr id="728"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9"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0"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1"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2"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3"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4"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5"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6"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39"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40"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grpSp>
        <p:nvGrpSpPr>
          <p:cNvPr id="792" name="Group 2"/>
          <p:cNvGrpSpPr/>
          <p:nvPr/>
        </p:nvGrpSpPr>
        <p:grpSpPr>
          <a:xfrm>
            <a:off x="-146307" y="-146686"/>
            <a:ext cx="12485628" cy="7152641"/>
            <a:chOff x="0" y="0"/>
            <a:chExt cx="12485627" cy="7152640"/>
          </a:xfrm>
        </p:grpSpPr>
        <p:grpSp>
          <p:nvGrpSpPr>
            <p:cNvPr id="759" name="Group 59"/>
            <p:cNvGrpSpPr/>
            <p:nvPr/>
          </p:nvGrpSpPr>
          <p:grpSpPr>
            <a:xfrm>
              <a:off x="451741" y="0"/>
              <a:ext cx="11582311" cy="121921"/>
              <a:chOff x="0" y="0"/>
              <a:chExt cx="11582309" cy="121920"/>
            </a:xfrm>
          </p:grpSpPr>
          <p:sp>
            <p:nvSpPr>
              <p:cNvPr id="74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4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71" name="Group 60"/>
            <p:cNvGrpSpPr/>
            <p:nvPr/>
          </p:nvGrpSpPr>
          <p:grpSpPr>
            <a:xfrm>
              <a:off x="451741" y="7030720"/>
              <a:ext cx="11582311" cy="121921"/>
              <a:chOff x="0" y="0"/>
              <a:chExt cx="11582309" cy="121920"/>
            </a:xfrm>
          </p:grpSpPr>
          <p:sp>
            <p:nvSpPr>
              <p:cNvPr id="76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81" name="Group 61"/>
            <p:cNvGrpSpPr/>
            <p:nvPr/>
          </p:nvGrpSpPr>
          <p:grpSpPr>
            <a:xfrm>
              <a:off x="0" y="450977"/>
              <a:ext cx="121921" cy="6248909"/>
              <a:chOff x="0" y="0"/>
              <a:chExt cx="121920" cy="6248908"/>
            </a:xfrm>
          </p:grpSpPr>
          <p:sp>
            <p:nvSpPr>
              <p:cNvPr id="77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91" name="Group 62"/>
            <p:cNvGrpSpPr/>
            <p:nvPr/>
          </p:nvGrpSpPr>
          <p:grpSpPr>
            <a:xfrm>
              <a:off x="12363707" y="450977"/>
              <a:ext cx="121921" cy="6247554"/>
              <a:chOff x="0" y="0"/>
              <a:chExt cx="121920" cy="6247553"/>
            </a:xfrm>
          </p:grpSpPr>
          <p:sp>
            <p:nvSpPr>
              <p:cNvPr id="78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9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93"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94"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5"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79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847" name="Group 2"/>
          <p:cNvGrpSpPr/>
          <p:nvPr/>
        </p:nvGrpSpPr>
        <p:grpSpPr>
          <a:xfrm>
            <a:off x="-146307" y="-146686"/>
            <a:ext cx="12485628" cy="7152641"/>
            <a:chOff x="0" y="0"/>
            <a:chExt cx="12485627" cy="7152640"/>
          </a:xfrm>
        </p:grpSpPr>
        <p:grpSp>
          <p:nvGrpSpPr>
            <p:cNvPr id="814" name="Group 59"/>
            <p:cNvGrpSpPr/>
            <p:nvPr/>
          </p:nvGrpSpPr>
          <p:grpSpPr>
            <a:xfrm>
              <a:off x="451741" y="0"/>
              <a:ext cx="11582311" cy="121921"/>
              <a:chOff x="0" y="0"/>
              <a:chExt cx="11582309" cy="121920"/>
            </a:xfrm>
          </p:grpSpPr>
          <p:sp>
            <p:nvSpPr>
              <p:cNvPr id="80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26" name="Group 60"/>
            <p:cNvGrpSpPr/>
            <p:nvPr/>
          </p:nvGrpSpPr>
          <p:grpSpPr>
            <a:xfrm>
              <a:off x="451741" y="7030720"/>
              <a:ext cx="11582311" cy="121921"/>
              <a:chOff x="0" y="0"/>
              <a:chExt cx="11582309" cy="121920"/>
            </a:xfrm>
          </p:grpSpPr>
          <p:sp>
            <p:nvSpPr>
              <p:cNvPr id="81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36" name="Group 61"/>
            <p:cNvGrpSpPr/>
            <p:nvPr/>
          </p:nvGrpSpPr>
          <p:grpSpPr>
            <a:xfrm>
              <a:off x="0" y="450977"/>
              <a:ext cx="121921" cy="6248909"/>
              <a:chOff x="0" y="0"/>
              <a:chExt cx="121920" cy="6248908"/>
            </a:xfrm>
          </p:grpSpPr>
          <p:sp>
            <p:nvSpPr>
              <p:cNvPr id="82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46" name="Group 62"/>
            <p:cNvGrpSpPr/>
            <p:nvPr/>
          </p:nvGrpSpPr>
          <p:grpSpPr>
            <a:xfrm>
              <a:off x="12363707" y="450977"/>
              <a:ext cx="121921" cy="6247554"/>
              <a:chOff x="0" y="0"/>
              <a:chExt cx="121920" cy="6247553"/>
            </a:xfrm>
          </p:grpSpPr>
          <p:sp>
            <p:nvSpPr>
              <p:cNvPr id="83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848" name="Title Text"/>
          <p:cNvSpPr txBox="1">
            <a:spLocks noGrp="1"/>
          </p:cNvSpPr>
          <p:nvPr>
            <p:ph type="title"/>
          </p:nvPr>
        </p:nvSpPr>
        <p:spPr>
          <a:xfrm>
            <a:off x="182882" y="121920"/>
            <a:ext cx="11704230" cy="5872482"/>
          </a:xfrm>
          <a:prstGeom prst="rect">
            <a:avLst/>
          </a:prstGeom>
        </p:spPr>
        <p:txBody>
          <a:bodyPr lIns="0" tIns="0" rIns="0" bIns="0" anchor="t"/>
          <a:lstStyle>
            <a:lvl1pPr>
              <a:defRPr sz="12700">
                <a:solidFill>
                  <a:srgbClr val="0F62FE"/>
                </a:solidFill>
                <a:latin typeface="Arial"/>
                <a:ea typeface="Arial"/>
                <a:cs typeface="Arial"/>
                <a:sym typeface="Arial"/>
              </a:defRPr>
            </a:lvl1pPr>
          </a:lstStyle>
          <a:p>
            <a:r>
              <a:t>Title Text</a:t>
            </a:r>
          </a:p>
        </p:txBody>
      </p:sp>
      <p:sp>
        <p:nvSpPr>
          <p:cNvPr id="8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900" name="Group 2"/>
          <p:cNvGrpSpPr/>
          <p:nvPr/>
        </p:nvGrpSpPr>
        <p:grpSpPr>
          <a:xfrm>
            <a:off x="-146307" y="-146686"/>
            <a:ext cx="12485628" cy="7152641"/>
            <a:chOff x="0" y="0"/>
            <a:chExt cx="12485627" cy="7152640"/>
          </a:xfrm>
        </p:grpSpPr>
        <p:grpSp>
          <p:nvGrpSpPr>
            <p:cNvPr id="867" name="Group 59"/>
            <p:cNvGrpSpPr/>
            <p:nvPr/>
          </p:nvGrpSpPr>
          <p:grpSpPr>
            <a:xfrm>
              <a:off x="451741" y="0"/>
              <a:ext cx="11582311" cy="121921"/>
              <a:chOff x="0" y="0"/>
              <a:chExt cx="11582309" cy="121920"/>
            </a:xfrm>
          </p:grpSpPr>
          <p:sp>
            <p:nvSpPr>
              <p:cNvPr id="8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79" name="Group 60"/>
            <p:cNvGrpSpPr/>
            <p:nvPr/>
          </p:nvGrpSpPr>
          <p:grpSpPr>
            <a:xfrm>
              <a:off x="451741" y="7030720"/>
              <a:ext cx="11582311" cy="121921"/>
              <a:chOff x="0" y="0"/>
              <a:chExt cx="11582309" cy="121920"/>
            </a:xfrm>
          </p:grpSpPr>
          <p:sp>
            <p:nvSpPr>
              <p:cNvPr id="8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89" name="Group 61"/>
            <p:cNvGrpSpPr/>
            <p:nvPr/>
          </p:nvGrpSpPr>
          <p:grpSpPr>
            <a:xfrm>
              <a:off x="0" y="450977"/>
              <a:ext cx="121921" cy="6248909"/>
              <a:chOff x="0" y="0"/>
              <a:chExt cx="121920" cy="6248908"/>
            </a:xfrm>
          </p:grpSpPr>
          <p:sp>
            <p:nvSpPr>
              <p:cNvPr id="8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99" name="Group 62"/>
            <p:cNvGrpSpPr/>
            <p:nvPr/>
          </p:nvGrpSpPr>
          <p:grpSpPr>
            <a:xfrm>
              <a:off x="12363707" y="450977"/>
              <a:ext cx="121921" cy="6247554"/>
              <a:chOff x="0" y="0"/>
              <a:chExt cx="121920" cy="6247553"/>
            </a:xfrm>
          </p:grpSpPr>
          <p:sp>
            <p:nvSpPr>
              <p:cNvPr id="8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01" name="Title Text"/>
          <p:cNvSpPr txBox="1">
            <a:spLocks noGrp="1"/>
          </p:cNvSpPr>
          <p:nvPr>
            <p:ph type="title"/>
          </p:nvPr>
        </p:nvSpPr>
        <p:spPr>
          <a:xfrm>
            <a:off x="280419" y="268224"/>
            <a:ext cx="7416715"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9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grpSp>
        <p:nvGrpSpPr>
          <p:cNvPr id="953" name="Group 2"/>
          <p:cNvGrpSpPr/>
          <p:nvPr/>
        </p:nvGrpSpPr>
        <p:grpSpPr>
          <a:xfrm>
            <a:off x="-146307" y="-146686"/>
            <a:ext cx="12485628" cy="7152641"/>
            <a:chOff x="0" y="0"/>
            <a:chExt cx="12485627" cy="7152640"/>
          </a:xfrm>
        </p:grpSpPr>
        <p:grpSp>
          <p:nvGrpSpPr>
            <p:cNvPr id="920" name="Group 59"/>
            <p:cNvGrpSpPr/>
            <p:nvPr/>
          </p:nvGrpSpPr>
          <p:grpSpPr>
            <a:xfrm>
              <a:off x="451741" y="0"/>
              <a:ext cx="11582311" cy="121921"/>
              <a:chOff x="0" y="0"/>
              <a:chExt cx="11582309" cy="121920"/>
            </a:xfrm>
          </p:grpSpPr>
          <p:sp>
            <p:nvSpPr>
              <p:cNvPr id="90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32" name="Group 60"/>
            <p:cNvGrpSpPr/>
            <p:nvPr/>
          </p:nvGrpSpPr>
          <p:grpSpPr>
            <a:xfrm>
              <a:off x="451741" y="7030720"/>
              <a:ext cx="11582311" cy="121921"/>
              <a:chOff x="0" y="0"/>
              <a:chExt cx="11582309" cy="121920"/>
            </a:xfrm>
          </p:grpSpPr>
          <p:sp>
            <p:nvSpPr>
              <p:cNvPr id="92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42" name="Group 61"/>
            <p:cNvGrpSpPr/>
            <p:nvPr/>
          </p:nvGrpSpPr>
          <p:grpSpPr>
            <a:xfrm>
              <a:off x="0" y="450977"/>
              <a:ext cx="121921" cy="6248909"/>
              <a:chOff x="0" y="0"/>
              <a:chExt cx="121920" cy="6248908"/>
            </a:xfrm>
          </p:grpSpPr>
          <p:sp>
            <p:nvSpPr>
              <p:cNvPr id="93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52" name="Group 62"/>
            <p:cNvGrpSpPr/>
            <p:nvPr/>
          </p:nvGrpSpPr>
          <p:grpSpPr>
            <a:xfrm>
              <a:off x="12363707" y="450977"/>
              <a:ext cx="121921" cy="6247554"/>
              <a:chOff x="0" y="0"/>
              <a:chExt cx="121920" cy="6247553"/>
            </a:xfrm>
          </p:grpSpPr>
          <p:sp>
            <p:nvSpPr>
              <p:cNvPr id="94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5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955"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grpSp>
        <p:nvGrpSpPr>
          <p:cNvPr id="1007" name="Group 2"/>
          <p:cNvGrpSpPr/>
          <p:nvPr/>
        </p:nvGrpSpPr>
        <p:grpSpPr>
          <a:xfrm>
            <a:off x="-146307" y="-146686"/>
            <a:ext cx="12485628" cy="7152641"/>
            <a:chOff x="0" y="0"/>
            <a:chExt cx="12485627" cy="7152640"/>
          </a:xfrm>
        </p:grpSpPr>
        <p:grpSp>
          <p:nvGrpSpPr>
            <p:cNvPr id="974" name="Group 59"/>
            <p:cNvGrpSpPr/>
            <p:nvPr/>
          </p:nvGrpSpPr>
          <p:grpSpPr>
            <a:xfrm>
              <a:off x="451741" y="0"/>
              <a:ext cx="11582311" cy="121921"/>
              <a:chOff x="0" y="0"/>
              <a:chExt cx="11582309" cy="121920"/>
            </a:xfrm>
          </p:grpSpPr>
          <p:sp>
            <p:nvSpPr>
              <p:cNvPr id="96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86" name="Group 60"/>
            <p:cNvGrpSpPr/>
            <p:nvPr/>
          </p:nvGrpSpPr>
          <p:grpSpPr>
            <a:xfrm>
              <a:off x="451741" y="7030720"/>
              <a:ext cx="11582311" cy="121921"/>
              <a:chOff x="0" y="0"/>
              <a:chExt cx="11582309" cy="121920"/>
            </a:xfrm>
          </p:grpSpPr>
          <p:sp>
            <p:nvSpPr>
              <p:cNvPr id="97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96" name="Group 61"/>
            <p:cNvGrpSpPr/>
            <p:nvPr/>
          </p:nvGrpSpPr>
          <p:grpSpPr>
            <a:xfrm>
              <a:off x="0" y="450977"/>
              <a:ext cx="121921" cy="6248909"/>
              <a:chOff x="0" y="0"/>
              <a:chExt cx="121920" cy="6248908"/>
            </a:xfrm>
          </p:grpSpPr>
          <p:sp>
            <p:nvSpPr>
              <p:cNvPr id="98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06" name="Group 62"/>
            <p:cNvGrpSpPr/>
            <p:nvPr/>
          </p:nvGrpSpPr>
          <p:grpSpPr>
            <a:xfrm>
              <a:off x="12363707" y="450977"/>
              <a:ext cx="121921" cy="6247554"/>
              <a:chOff x="0" y="0"/>
              <a:chExt cx="121920" cy="6247553"/>
            </a:xfrm>
          </p:grpSpPr>
          <p:sp>
            <p:nvSpPr>
              <p:cNvPr id="99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0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09"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2"/>
          <p:cNvSpPr>
            <a:spLocks noGrp="1"/>
          </p:cNvSpPr>
          <p:nvPr>
            <p:ph type="body" sz="half" idx="21"/>
          </p:nvPr>
        </p:nvSpPr>
        <p:spPr>
          <a:xfrm>
            <a:off x="6388610" y="1658111"/>
            <a:ext cx="5498501"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1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grpSp>
        <p:nvGrpSpPr>
          <p:cNvPr id="1062" name="Group 2"/>
          <p:cNvGrpSpPr/>
          <p:nvPr/>
        </p:nvGrpSpPr>
        <p:grpSpPr>
          <a:xfrm>
            <a:off x="-146307" y="-146686"/>
            <a:ext cx="12485628" cy="7152641"/>
            <a:chOff x="0" y="0"/>
            <a:chExt cx="12485627" cy="7152640"/>
          </a:xfrm>
        </p:grpSpPr>
        <p:grpSp>
          <p:nvGrpSpPr>
            <p:cNvPr id="1029" name="Group 59"/>
            <p:cNvGrpSpPr/>
            <p:nvPr/>
          </p:nvGrpSpPr>
          <p:grpSpPr>
            <a:xfrm>
              <a:off x="451741" y="0"/>
              <a:ext cx="11582311" cy="121921"/>
              <a:chOff x="0" y="0"/>
              <a:chExt cx="11582309" cy="121920"/>
            </a:xfrm>
          </p:grpSpPr>
          <p:sp>
            <p:nvSpPr>
              <p:cNvPr id="101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41" name="Group 60"/>
            <p:cNvGrpSpPr/>
            <p:nvPr/>
          </p:nvGrpSpPr>
          <p:grpSpPr>
            <a:xfrm>
              <a:off x="451741" y="7030720"/>
              <a:ext cx="11582311" cy="121921"/>
              <a:chOff x="0" y="0"/>
              <a:chExt cx="11582309" cy="121920"/>
            </a:xfrm>
          </p:grpSpPr>
          <p:sp>
            <p:nvSpPr>
              <p:cNvPr id="103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51" name="Group 61"/>
            <p:cNvGrpSpPr/>
            <p:nvPr/>
          </p:nvGrpSpPr>
          <p:grpSpPr>
            <a:xfrm>
              <a:off x="0" y="450977"/>
              <a:ext cx="121921" cy="6248909"/>
              <a:chOff x="0" y="0"/>
              <a:chExt cx="121920" cy="6248908"/>
            </a:xfrm>
          </p:grpSpPr>
          <p:sp>
            <p:nvSpPr>
              <p:cNvPr id="104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61" name="Group 62"/>
            <p:cNvGrpSpPr/>
            <p:nvPr/>
          </p:nvGrpSpPr>
          <p:grpSpPr>
            <a:xfrm>
              <a:off x="12363707" y="450977"/>
              <a:ext cx="121921" cy="6247554"/>
              <a:chOff x="0" y="0"/>
              <a:chExt cx="121920" cy="6247553"/>
            </a:xfrm>
          </p:grpSpPr>
          <p:sp>
            <p:nvSpPr>
              <p:cNvPr id="105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63"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64" name="Body Level One…"/>
          <p:cNvSpPr txBox="1">
            <a:spLocks noGrp="1"/>
          </p:cNvSpPr>
          <p:nvPr>
            <p:ph type="body" sz="half" idx="1"/>
          </p:nvPr>
        </p:nvSpPr>
        <p:spPr>
          <a:xfrm>
            <a:off x="280415" y="1621536"/>
            <a:ext cx="5522978" cy="4372865"/>
          </a:xfrm>
          <a:prstGeom prst="rect">
            <a:avLst/>
          </a:prstGeom>
        </p:spPr>
        <p:txBody>
          <a:bodyPr lIns="0" tIns="0" rIns="0" bIns="0"/>
          <a:lstStyle>
            <a:lvl1pPr marL="0" indent="0">
              <a:lnSpc>
                <a:spcPct val="100000"/>
              </a:lnSpc>
              <a:spcBef>
                <a:spcPts val="1400"/>
              </a:spcBef>
              <a:buSzTx/>
              <a:buFontTx/>
              <a:buNone/>
              <a:defRPr sz="3100">
                <a:latin typeface="Arial"/>
                <a:ea typeface="Arial"/>
                <a:cs typeface="Arial"/>
                <a:sym typeface="Arial"/>
              </a:defRPr>
            </a:lvl1pPr>
            <a:lvl2pPr marL="395537" indent="-398580">
              <a:lnSpc>
                <a:spcPct val="100000"/>
              </a:lnSpc>
              <a:spcBef>
                <a:spcPts val="1400"/>
              </a:spcBef>
              <a:buFontTx/>
              <a:buChar char="–"/>
              <a:defRPr sz="3100">
                <a:latin typeface="Arial"/>
                <a:ea typeface="Arial"/>
                <a:cs typeface="Arial"/>
                <a:sym typeface="Arial"/>
              </a:defRPr>
            </a:lvl2pPr>
            <a:lvl3pPr marL="623930" indent="-398580">
              <a:lnSpc>
                <a:spcPct val="100000"/>
              </a:lnSpc>
              <a:spcBef>
                <a:spcPts val="1400"/>
              </a:spcBef>
              <a:buFontTx/>
              <a:defRPr sz="3100">
                <a:latin typeface="Arial"/>
                <a:ea typeface="Arial"/>
                <a:cs typeface="Arial"/>
                <a:sym typeface="Arial"/>
              </a:defRPr>
            </a:lvl3pPr>
            <a:lvl4pPr marL="1004581" indent="-398580">
              <a:lnSpc>
                <a:spcPct val="100000"/>
              </a:lnSpc>
              <a:spcBef>
                <a:spcPts val="1400"/>
              </a:spcBef>
              <a:buFontTx/>
              <a:buChar char="–"/>
              <a:defRPr sz="3100">
                <a:latin typeface="Arial"/>
                <a:ea typeface="Arial"/>
                <a:cs typeface="Arial"/>
                <a:sym typeface="Arial"/>
              </a:defRPr>
            </a:lvl4pPr>
            <a:lvl5pPr marL="1237202" indent="-398580">
              <a:lnSpc>
                <a:spcPct val="100000"/>
              </a:lnSpc>
              <a:spcBef>
                <a:spcPts val="1400"/>
              </a:spcBef>
              <a:buFontTx/>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p:cNvSpPr>
            <a:spLocks noGrp="1"/>
          </p:cNvSpPr>
          <p:nvPr>
            <p:ph type="body" sz="half" idx="21"/>
          </p:nvPr>
        </p:nvSpPr>
        <p:spPr>
          <a:xfrm>
            <a:off x="6388608" y="1658111"/>
            <a:ext cx="5498592"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6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grpSp>
        <p:nvGrpSpPr>
          <p:cNvPr id="1117" name="Group 2"/>
          <p:cNvGrpSpPr/>
          <p:nvPr/>
        </p:nvGrpSpPr>
        <p:grpSpPr>
          <a:xfrm>
            <a:off x="-146307" y="-146686"/>
            <a:ext cx="12485628" cy="7152641"/>
            <a:chOff x="0" y="0"/>
            <a:chExt cx="12485627" cy="7152640"/>
          </a:xfrm>
        </p:grpSpPr>
        <p:grpSp>
          <p:nvGrpSpPr>
            <p:cNvPr id="1084" name="Group 59"/>
            <p:cNvGrpSpPr/>
            <p:nvPr/>
          </p:nvGrpSpPr>
          <p:grpSpPr>
            <a:xfrm>
              <a:off x="451741" y="0"/>
              <a:ext cx="11582311" cy="121921"/>
              <a:chOff x="0" y="0"/>
              <a:chExt cx="11582309" cy="121920"/>
            </a:xfrm>
          </p:grpSpPr>
          <p:sp>
            <p:nvSpPr>
              <p:cNvPr id="107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96" name="Group 60"/>
            <p:cNvGrpSpPr/>
            <p:nvPr/>
          </p:nvGrpSpPr>
          <p:grpSpPr>
            <a:xfrm>
              <a:off x="451741" y="7030720"/>
              <a:ext cx="11582311" cy="121921"/>
              <a:chOff x="0" y="0"/>
              <a:chExt cx="11582309" cy="121920"/>
            </a:xfrm>
          </p:grpSpPr>
          <p:sp>
            <p:nvSpPr>
              <p:cNvPr id="108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06" name="Group 61"/>
            <p:cNvGrpSpPr/>
            <p:nvPr/>
          </p:nvGrpSpPr>
          <p:grpSpPr>
            <a:xfrm>
              <a:off x="0" y="450977"/>
              <a:ext cx="121921" cy="6248909"/>
              <a:chOff x="0" y="0"/>
              <a:chExt cx="121920" cy="6248908"/>
            </a:xfrm>
          </p:grpSpPr>
          <p:sp>
            <p:nvSpPr>
              <p:cNvPr id="109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16" name="Group 62"/>
            <p:cNvGrpSpPr/>
            <p:nvPr/>
          </p:nvGrpSpPr>
          <p:grpSpPr>
            <a:xfrm>
              <a:off x="12363707" y="450977"/>
              <a:ext cx="121921" cy="6247554"/>
              <a:chOff x="0" y="0"/>
              <a:chExt cx="121920" cy="6247553"/>
            </a:xfrm>
          </p:grpSpPr>
          <p:sp>
            <p:nvSpPr>
              <p:cNvPr id="110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1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19"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20" name="Text Placeholder 2"/>
          <p:cNvSpPr>
            <a:spLocks noGrp="1"/>
          </p:cNvSpPr>
          <p:nvPr>
            <p:ph type="body" sz="quarter" idx="21"/>
          </p:nvPr>
        </p:nvSpPr>
        <p:spPr>
          <a:xfrm>
            <a:off x="3340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1" name="Text Placeholder 3"/>
          <p:cNvSpPr>
            <a:spLocks noGrp="1"/>
          </p:cNvSpPr>
          <p:nvPr>
            <p:ph type="body" sz="quarter" idx="22"/>
          </p:nvPr>
        </p:nvSpPr>
        <p:spPr>
          <a:xfrm>
            <a:off x="6388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2" name="Text Placeholder 4"/>
          <p:cNvSpPr>
            <a:spLocks noGrp="1"/>
          </p:cNvSpPr>
          <p:nvPr>
            <p:ph type="body" sz="quarter" idx="23"/>
          </p:nvPr>
        </p:nvSpPr>
        <p:spPr>
          <a:xfrm>
            <a:off x="9436607"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grpSp>
        <p:nvGrpSpPr>
          <p:cNvPr id="1174" name="Group 2"/>
          <p:cNvGrpSpPr/>
          <p:nvPr/>
        </p:nvGrpSpPr>
        <p:grpSpPr>
          <a:xfrm>
            <a:off x="-146307" y="-146686"/>
            <a:ext cx="12485628" cy="7152641"/>
            <a:chOff x="0" y="0"/>
            <a:chExt cx="12485627" cy="7152640"/>
          </a:xfrm>
        </p:grpSpPr>
        <p:grpSp>
          <p:nvGrpSpPr>
            <p:cNvPr id="1141" name="Group 59"/>
            <p:cNvGrpSpPr/>
            <p:nvPr/>
          </p:nvGrpSpPr>
          <p:grpSpPr>
            <a:xfrm>
              <a:off x="451741" y="0"/>
              <a:ext cx="11582311" cy="121921"/>
              <a:chOff x="0" y="0"/>
              <a:chExt cx="11582309" cy="121920"/>
            </a:xfrm>
          </p:grpSpPr>
          <p:sp>
            <p:nvSpPr>
              <p:cNvPr id="11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3" name="Group 60"/>
            <p:cNvGrpSpPr/>
            <p:nvPr/>
          </p:nvGrpSpPr>
          <p:grpSpPr>
            <a:xfrm>
              <a:off x="451741" y="7030720"/>
              <a:ext cx="11582311" cy="121921"/>
              <a:chOff x="0" y="0"/>
              <a:chExt cx="11582309" cy="121920"/>
            </a:xfrm>
          </p:grpSpPr>
          <p:sp>
            <p:nvSpPr>
              <p:cNvPr id="11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63" name="Group 61"/>
            <p:cNvGrpSpPr/>
            <p:nvPr/>
          </p:nvGrpSpPr>
          <p:grpSpPr>
            <a:xfrm>
              <a:off x="0" y="450977"/>
              <a:ext cx="121921" cy="6248909"/>
              <a:chOff x="0" y="0"/>
              <a:chExt cx="121920" cy="6248908"/>
            </a:xfrm>
          </p:grpSpPr>
          <p:sp>
            <p:nvSpPr>
              <p:cNvPr id="11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73" name="Group 62"/>
            <p:cNvGrpSpPr/>
            <p:nvPr/>
          </p:nvGrpSpPr>
          <p:grpSpPr>
            <a:xfrm>
              <a:off x="12363707" y="450977"/>
              <a:ext cx="121921" cy="6247554"/>
              <a:chOff x="0" y="0"/>
              <a:chExt cx="121920" cy="6247553"/>
            </a:xfrm>
          </p:grpSpPr>
          <p:sp>
            <p:nvSpPr>
              <p:cNvPr id="11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7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76"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17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grpSp>
        <p:nvGrpSpPr>
          <p:cNvPr id="1229" name="Group 2"/>
          <p:cNvGrpSpPr/>
          <p:nvPr/>
        </p:nvGrpSpPr>
        <p:grpSpPr>
          <a:xfrm>
            <a:off x="-146307" y="-146686"/>
            <a:ext cx="12485628" cy="7152641"/>
            <a:chOff x="0" y="0"/>
            <a:chExt cx="12485627" cy="7152640"/>
          </a:xfrm>
        </p:grpSpPr>
        <p:grpSp>
          <p:nvGrpSpPr>
            <p:cNvPr id="1196" name="Group 59"/>
            <p:cNvGrpSpPr/>
            <p:nvPr/>
          </p:nvGrpSpPr>
          <p:grpSpPr>
            <a:xfrm>
              <a:off x="451741" y="0"/>
              <a:ext cx="11582311" cy="121921"/>
              <a:chOff x="0" y="0"/>
              <a:chExt cx="11582309" cy="121920"/>
            </a:xfrm>
          </p:grpSpPr>
          <p:sp>
            <p:nvSpPr>
              <p:cNvPr id="118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08" name="Group 60"/>
            <p:cNvGrpSpPr/>
            <p:nvPr/>
          </p:nvGrpSpPr>
          <p:grpSpPr>
            <a:xfrm>
              <a:off x="451741" y="7030720"/>
              <a:ext cx="11582311" cy="121921"/>
              <a:chOff x="0" y="0"/>
              <a:chExt cx="11582309" cy="121920"/>
            </a:xfrm>
          </p:grpSpPr>
          <p:sp>
            <p:nvSpPr>
              <p:cNvPr id="119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18" name="Group 61"/>
            <p:cNvGrpSpPr/>
            <p:nvPr/>
          </p:nvGrpSpPr>
          <p:grpSpPr>
            <a:xfrm>
              <a:off x="0" y="450977"/>
              <a:ext cx="121921" cy="6248909"/>
              <a:chOff x="0" y="0"/>
              <a:chExt cx="121920" cy="6248908"/>
            </a:xfrm>
          </p:grpSpPr>
          <p:sp>
            <p:nvSpPr>
              <p:cNvPr id="120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28" name="Group 62"/>
            <p:cNvGrpSpPr/>
            <p:nvPr/>
          </p:nvGrpSpPr>
          <p:grpSpPr>
            <a:xfrm>
              <a:off x="12363707" y="450977"/>
              <a:ext cx="121921" cy="6247554"/>
              <a:chOff x="0" y="0"/>
              <a:chExt cx="121920" cy="6247553"/>
            </a:xfrm>
          </p:grpSpPr>
          <p:sp>
            <p:nvSpPr>
              <p:cNvPr id="121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3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31" name="Body Level One…"/>
          <p:cNvSpPr txBox="1">
            <a:spLocks noGrp="1"/>
          </p:cNvSpPr>
          <p:nvPr>
            <p:ph type="body" sz="quarter" idx="1"/>
          </p:nvPr>
        </p:nvSpPr>
        <p:spPr>
          <a:xfrm>
            <a:off x="6388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2" name="Text Placeholder 2"/>
          <p:cNvSpPr>
            <a:spLocks noGrp="1"/>
          </p:cNvSpPr>
          <p:nvPr>
            <p:ph type="body" sz="quarter" idx="21"/>
          </p:nvPr>
        </p:nvSpPr>
        <p:spPr>
          <a:xfrm>
            <a:off x="9436607" y="268223"/>
            <a:ext cx="2450593" cy="5726178"/>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23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1284" name="Group 2"/>
          <p:cNvGrpSpPr/>
          <p:nvPr/>
        </p:nvGrpSpPr>
        <p:grpSpPr>
          <a:xfrm>
            <a:off x="-146307" y="-146686"/>
            <a:ext cx="12485628" cy="7152641"/>
            <a:chOff x="0" y="0"/>
            <a:chExt cx="12485627" cy="7152640"/>
          </a:xfrm>
        </p:grpSpPr>
        <p:grpSp>
          <p:nvGrpSpPr>
            <p:cNvPr id="1251" name="Group 59"/>
            <p:cNvGrpSpPr/>
            <p:nvPr/>
          </p:nvGrpSpPr>
          <p:grpSpPr>
            <a:xfrm>
              <a:off x="451741" y="0"/>
              <a:ext cx="11582311" cy="121921"/>
              <a:chOff x="0" y="0"/>
              <a:chExt cx="11582309" cy="121920"/>
            </a:xfrm>
          </p:grpSpPr>
          <p:sp>
            <p:nvSpPr>
              <p:cNvPr id="124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63" name="Group 60"/>
            <p:cNvGrpSpPr/>
            <p:nvPr/>
          </p:nvGrpSpPr>
          <p:grpSpPr>
            <a:xfrm>
              <a:off x="451741" y="7030720"/>
              <a:ext cx="11582311" cy="121921"/>
              <a:chOff x="0" y="0"/>
              <a:chExt cx="11582309" cy="121920"/>
            </a:xfrm>
          </p:grpSpPr>
          <p:sp>
            <p:nvSpPr>
              <p:cNvPr id="125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73" name="Group 61"/>
            <p:cNvGrpSpPr/>
            <p:nvPr/>
          </p:nvGrpSpPr>
          <p:grpSpPr>
            <a:xfrm>
              <a:off x="0" y="450977"/>
              <a:ext cx="121921" cy="6248909"/>
              <a:chOff x="0" y="0"/>
              <a:chExt cx="121920" cy="6248908"/>
            </a:xfrm>
          </p:grpSpPr>
          <p:sp>
            <p:nvSpPr>
              <p:cNvPr id="126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83" name="Group 62"/>
            <p:cNvGrpSpPr/>
            <p:nvPr/>
          </p:nvGrpSpPr>
          <p:grpSpPr>
            <a:xfrm>
              <a:off x="12363707" y="450977"/>
              <a:ext cx="121921" cy="6247554"/>
              <a:chOff x="0" y="0"/>
              <a:chExt cx="121920" cy="6247553"/>
            </a:xfrm>
          </p:grpSpPr>
          <p:sp>
            <p:nvSpPr>
              <p:cNvPr id="127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85" name="Title Text"/>
          <p:cNvSpPr txBox="1">
            <a:spLocks noGrp="1"/>
          </p:cNvSpPr>
          <p:nvPr>
            <p:ph type="title"/>
          </p:nvPr>
        </p:nvSpPr>
        <p:spPr>
          <a:xfrm>
            <a:off x="280418" y="268224"/>
            <a:ext cx="5522885"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86" name="Black rectangle"/>
          <p:cNvSpPr/>
          <p:nvPr/>
        </p:nvSpPr>
        <p:spPr>
          <a:xfrm>
            <a:off x="6096000" y="1"/>
            <a:ext cx="6096000" cy="6858001"/>
          </a:xfrm>
          <a:prstGeom prst="rect">
            <a:avLst/>
          </a:prstGeom>
          <a:solidFill>
            <a:srgbClr val="F4F4F4"/>
          </a:solidFill>
          <a:ln w="12700">
            <a:miter lim="400000"/>
          </a:ln>
        </p:spPr>
        <p:txBody>
          <a:bodyPr lIns="45719" rIns="45719" anchor="ctr"/>
          <a:lstStyle/>
          <a:p>
            <a:pPr algn="ctr">
              <a:defRPr sz="1500">
                <a:latin typeface="Arial"/>
                <a:ea typeface="Arial"/>
                <a:cs typeface="Arial"/>
                <a:sym typeface="Arial"/>
              </a:defRPr>
            </a:pPr>
            <a:endParaRPr/>
          </a:p>
        </p:txBody>
      </p:sp>
      <p:sp>
        <p:nvSpPr>
          <p:cNvPr id="1287"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grpSp>
        <p:nvGrpSpPr>
          <p:cNvPr id="1339" name="Group 2"/>
          <p:cNvGrpSpPr/>
          <p:nvPr/>
        </p:nvGrpSpPr>
        <p:grpSpPr>
          <a:xfrm>
            <a:off x="-146307" y="-146686"/>
            <a:ext cx="12485628" cy="7152641"/>
            <a:chOff x="0" y="0"/>
            <a:chExt cx="12485627" cy="7152640"/>
          </a:xfrm>
        </p:grpSpPr>
        <p:grpSp>
          <p:nvGrpSpPr>
            <p:cNvPr id="1306" name="Group 59"/>
            <p:cNvGrpSpPr/>
            <p:nvPr/>
          </p:nvGrpSpPr>
          <p:grpSpPr>
            <a:xfrm>
              <a:off x="451741" y="0"/>
              <a:ext cx="11582311" cy="121921"/>
              <a:chOff x="0" y="0"/>
              <a:chExt cx="11582309" cy="121920"/>
            </a:xfrm>
          </p:grpSpPr>
          <p:sp>
            <p:nvSpPr>
              <p:cNvPr id="129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18" name="Group 60"/>
            <p:cNvGrpSpPr/>
            <p:nvPr/>
          </p:nvGrpSpPr>
          <p:grpSpPr>
            <a:xfrm>
              <a:off x="451741" y="7030720"/>
              <a:ext cx="11582311" cy="121921"/>
              <a:chOff x="0" y="0"/>
              <a:chExt cx="11582309" cy="121920"/>
            </a:xfrm>
          </p:grpSpPr>
          <p:sp>
            <p:nvSpPr>
              <p:cNvPr id="130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28" name="Group 61"/>
            <p:cNvGrpSpPr/>
            <p:nvPr/>
          </p:nvGrpSpPr>
          <p:grpSpPr>
            <a:xfrm>
              <a:off x="0" y="450977"/>
              <a:ext cx="121921" cy="6248909"/>
              <a:chOff x="0" y="0"/>
              <a:chExt cx="121920" cy="6248908"/>
            </a:xfrm>
          </p:grpSpPr>
          <p:sp>
            <p:nvSpPr>
              <p:cNvPr id="131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38" name="Group 62"/>
            <p:cNvGrpSpPr/>
            <p:nvPr/>
          </p:nvGrpSpPr>
          <p:grpSpPr>
            <a:xfrm>
              <a:off x="12363707" y="450977"/>
              <a:ext cx="121921" cy="6247554"/>
              <a:chOff x="0" y="0"/>
              <a:chExt cx="121920" cy="6247553"/>
            </a:xfrm>
          </p:grpSpPr>
          <p:sp>
            <p:nvSpPr>
              <p:cNvPr id="132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4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41"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34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grpSp>
        <p:nvGrpSpPr>
          <p:cNvPr id="1393" name="Group 2"/>
          <p:cNvGrpSpPr/>
          <p:nvPr/>
        </p:nvGrpSpPr>
        <p:grpSpPr>
          <a:xfrm>
            <a:off x="-146307" y="-146686"/>
            <a:ext cx="12485628" cy="7152641"/>
            <a:chOff x="0" y="0"/>
            <a:chExt cx="12485627" cy="7152640"/>
          </a:xfrm>
        </p:grpSpPr>
        <p:grpSp>
          <p:nvGrpSpPr>
            <p:cNvPr id="1360" name="Group 59"/>
            <p:cNvGrpSpPr/>
            <p:nvPr/>
          </p:nvGrpSpPr>
          <p:grpSpPr>
            <a:xfrm>
              <a:off x="451741" y="0"/>
              <a:ext cx="11582311" cy="121921"/>
              <a:chOff x="0" y="0"/>
              <a:chExt cx="11582309" cy="121920"/>
            </a:xfrm>
          </p:grpSpPr>
          <p:sp>
            <p:nvSpPr>
              <p:cNvPr id="134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72" name="Group 60"/>
            <p:cNvGrpSpPr/>
            <p:nvPr/>
          </p:nvGrpSpPr>
          <p:grpSpPr>
            <a:xfrm>
              <a:off x="451741" y="7030720"/>
              <a:ext cx="11582311" cy="121921"/>
              <a:chOff x="0" y="0"/>
              <a:chExt cx="11582309" cy="121920"/>
            </a:xfrm>
          </p:grpSpPr>
          <p:sp>
            <p:nvSpPr>
              <p:cNvPr id="136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82" name="Group 61"/>
            <p:cNvGrpSpPr/>
            <p:nvPr/>
          </p:nvGrpSpPr>
          <p:grpSpPr>
            <a:xfrm>
              <a:off x="0" y="450977"/>
              <a:ext cx="121921" cy="6248909"/>
              <a:chOff x="0" y="0"/>
              <a:chExt cx="121920" cy="6248908"/>
            </a:xfrm>
          </p:grpSpPr>
          <p:sp>
            <p:nvSpPr>
              <p:cNvPr id="137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92" name="Group 62"/>
            <p:cNvGrpSpPr/>
            <p:nvPr/>
          </p:nvGrpSpPr>
          <p:grpSpPr>
            <a:xfrm>
              <a:off x="12363707" y="450977"/>
              <a:ext cx="121921" cy="6247554"/>
              <a:chOff x="0" y="0"/>
              <a:chExt cx="121920" cy="6247553"/>
            </a:xfrm>
          </p:grpSpPr>
          <p:sp>
            <p:nvSpPr>
              <p:cNvPr id="138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9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9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grpSp>
        <p:nvGrpSpPr>
          <p:cNvPr id="1446" name="Group 2"/>
          <p:cNvGrpSpPr/>
          <p:nvPr/>
        </p:nvGrpSpPr>
        <p:grpSpPr>
          <a:xfrm>
            <a:off x="-146307" y="-146686"/>
            <a:ext cx="12485628" cy="7152641"/>
            <a:chOff x="0" y="0"/>
            <a:chExt cx="12485627" cy="7152640"/>
          </a:xfrm>
        </p:grpSpPr>
        <p:grpSp>
          <p:nvGrpSpPr>
            <p:cNvPr id="1413" name="Group 59"/>
            <p:cNvGrpSpPr/>
            <p:nvPr/>
          </p:nvGrpSpPr>
          <p:grpSpPr>
            <a:xfrm>
              <a:off x="451741" y="0"/>
              <a:ext cx="11582311" cy="121921"/>
              <a:chOff x="0" y="0"/>
              <a:chExt cx="11582309" cy="121920"/>
            </a:xfrm>
          </p:grpSpPr>
          <p:sp>
            <p:nvSpPr>
              <p:cNvPr id="140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25" name="Group 60"/>
            <p:cNvGrpSpPr/>
            <p:nvPr/>
          </p:nvGrpSpPr>
          <p:grpSpPr>
            <a:xfrm>
              <a:off x="451741" y="7030720"/>
              <a:ext cx="11582311" cy="121921"/>
              <a:chOff x="0" y="0"/>
              <a:chExt cx="11582309" cy="121920"/>
            </a:xfrm>
          </p:grpSpPr>
          <p:sp>
            <p:nvSpPr>
              <p:cNvPr id="141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35" name="Group 61"/>
            <p:cNvGrpSpPr/>
            <p:nvPr/>
          </p:nvGrpSpPr>
          <p:grpSpPr>
            <a:xfrm>
              <a:off x="0" y="450977"/>
              <a:ext cx="121921" cy="6248909"/>
              <a:chOff x="0" y="0"/>
              <a:chExt cx="121920" cy="6248908"/>
            </a:xfrm>
          </p:grpSpPr>
          <p:sp>
            <p:nvSpPr>
              <p:cNvPr id="142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45" name="Group 62"/>
            <p:cNvGrpSpPr/>
            <p:nvPr/>
          </p:nvGrpSpPr>
          <p:grpSpPr>
            <a:xfrm>
              <a:off x="12363707" y="450977"/>
              <a:ext cx="121921" cy="6247554"/>
              <a:chOff x="0" y="0"/>
              <a:chExt cx="121920" cy="6247553"/>
            </a:xfrm>
          </p:grpSpPr>
          <p:sp>
            <p:nvSpPr>
              <p:cNvPr id="143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44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44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grpSp>
        <p:nvGrpSpPr>
          <p:cNvPr id="1499" name="Group 2"/>
          <p:cNvGrpSpPr/>
          <p:nvPr/>
        </p:nvGrpSpPr>
        <p:grpSpPr>
          <a:xfrm>
            <a:off x="-146307" y="-146686"/>
            <a:ext cx="12485628" cy="7152641"/>
            <a:chOff x="0" y="0"/>
            <a:chExt cx="12485627" cy="7152640"/>
          </a:xfrm>
        </p:grpSpPr>
        <p:grpSp>
          <p:nvGrpSpPr>
            <p:cNvPr id="1466" name="Group 59"/>
            <p:cNvGrpSpPr/>
            <p:nvPr/>
          </p:nvGrpSpPr>
          <p:grpSpPr>
            <a:xfrm>
              <a:off x="451741" y="0"/>
              <a:ext cx="11582311" cy="121921"/>
              <a:chOff x="0" y="0"/>
              <a:chExt cx="11582309" cy="121920"/>
            </a:xfrm>
          </p:grpSpPr>
          <p:sp>
            <p:nvSpPr>
              <p:cNvPr id="145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78" name="Group 60"/>
            <p:cNvGrpSpPr/>
            <p:nvPr/>
          </p:nvGrpSpPr>
          <p:grpSpPr>
            <a:xfrm>
              <a:off x="451741" y="7030720"/>
              <a:ext cx="11582311" cy="121921"/>
              <a:chOff x="0" y="0"/>
              <a:chExt cx="11582309" cy="121920"/>
            </a:xfrm>
          </p:grpSpPr>
          <p:sp>
            <p:nvSpPr>
              <p:cNvPr id="146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88" name="Group 61"/>
            <p:cNvGrpSpPr/>
            <p:nvPr/>
          </p:nvGrpSpPr>
          <p:grpSpPr>
            <a:xfrm>
              <a:off x="0" y="450977"/>
              <a:ext cx="121921" cy="6248909"/>
              <a:chOff x="0" y="0"/>
              <a:chExt cx="121920" cy="6248908"/>
            </a:xfrm>
          </p:grpSpPr>
          <p:sp>
            <p:nvSpPr>
              <p:cNvPr id="147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98" name="Group 62"/>
            <p:cNvGrpSpPr/>
            <p:nvPr/>
          </p:nvGrpSpPr>
          <p:grpSpPr>
            <a:xfrm>
              <a:off x="12363707" y="450977"/>
              <a:ext cx="121921" cy="6247554"/>
              <a:chOff x="0" y="0"/>
              <a:chExt cx="121920" cy="6247553"/>
            </a:xfrm>
          </p:grpSpPr>
          <p:sp>
            <p:nvSpPr>
              <p:cNvPr id="148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00"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501"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03" name="Straight Connector 10"/>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04" name="Straight Connector 12"/>
          <p:cNvSpPr/>
          <p:nvPr/>
        </p:nvSpPr>
        <p:spPr>
          <a:xfrm flipV="1">
            <a:off x="9139244" y="313268"/>
            <a:ext cx="1" cy="2822546"/>
          </a:xfrm>
          <a:prstGeom prst="line">
            <a:avLst/>
          </a:prstGeom>
          <a:ln w="3175">
            <a:solidFill>
              <a:srgbClr val="000000"/>
            </a:solidFill>
          </a:ln>
        </p:spPr>
        <p:txBody>
          <a:bodyPr lIns="45719" rIns="45719"/>
          <a:lstStyle/>
          <a:p>
            <a:endParaRPr/>
          </a:p>
        </p:txBody>
      </p:sp>
      <p:sp>
        <p:nvSpPr>
          <p:cNvPr id="1505" name="Straight Connector 13"/>
          <p:cNvSpPr/>
          <p:nvPr/>
        </p:nvSpPr>
        <p:spPr>
          <a:xfrm>
            <a:off x="6389818" y="3426883"/>
            <a:ext cx="5486402"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1556" name="Group 2"/>
          <p:cNvGrpSpPr/>
          <p:nvPr/>
        </p:nvGrpSpPr>
        <p:grpSpPr>
          <a:xfrm>
            <a:off x="-146307" y="-146686"/>
            <a:ext cx="12485628" cy="7152641"/>
            <a:chOff x="0" y="0"/>
            <a:chExt cx="12485627" cy="7152640"/>
          </a:xfrm>
        </p:grpSpPr>
        <p:grpSp>
          <p:nvGrpSpPr>
            <p:cNvPr id="1523" name="Group 59"/>
            <p:cNvGrpSpPr/>
            <p:nvPr/>
          </p:nvGrpSpPr>
          <p:grpSpPr>
            <a:xfrm>
              <a:off x="451741" y="0"/>
              <a:ext cx="11582311" cy="121921"/>
              <a:chOff x="0" y="0"/>
              <a:chExt cx="11582309" cy="121920"/>
            </a:xfrm>
          </p:grpSpPr>
          <p:sp>
            <p:nvSpPr>
              <p:cNvPr id="15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35" name="Group 60"/>
            <p:cNvGrpSpPr/>
            <p:nvPr/>
          </p:nvGrpSpPr>
          <p:grpSpPr>
            <a:xfrm>
              <a:off x="451741" y="7030720"/>
              <a:ext cx="11582311" cy="121921"/>
              <a:chOff x="0" y="0"/>
              <a:chExt cx="11582309" cy="121920"/>
            </a:xfrm>
          </p:grpSpPr>
          <p:sp>
            <p:nvSpPr>
              <p:cNvPr id="15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45" name="Group 61"/>
            <p:cNvGrpSpPr/>
            <p:nvPr/>
          </p:nvGrpSpPr>
          <p:grpSpPr>
            <a:xfrm>
              <a:off x="0" y="450977"/>
              <a:ext cx="121921" cy="6248909"/>
              <a:chOff x="0" y="0"/>
              <a:chExt cx="121920" cy="6248908"/>
            </a:xfrm>
          </p:grpSpPr>
          <p:sp>
            <p:nvSpPr>
              <p:cNvPr id="15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55" name="Group 62"/>
            <p:cNvGrpSpPr/>
            <p:nvPr/>
          </p:nvGrpSpPr>
          <p:grpSpPr>
            <a:xfrm>
              <a:off x="12363707" y="450977"/>
              <a:ext cx="121921" cy="6247554"/>
              <a:chOff x="0" y="0"/>
              <a:chExt cx="121920" cy="6247553"/>
            </a:xfrm>
          </p:grpSpPr>
          <p:sp>
            <p:nvSpPr>
              <p:cNvPr id="15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57" name="Title Text"/>
          <p:cNvSpPr txBox="1">
            <a:spLocks noGrp="1"/>
          </p:cNvSpPr>
          <p:nvPr>
            <p:ph type="title"/>
          </p:nvPr>
        </p:nvSpPr>
        <p:spPr>
          <a:xfrm>
            <a:off x="0" y="-2"/>
            <a:ext cx="6096000" cy="3429003"/>
          </a:xfrm>
          <a:prstGeom prst="rect">
            <a:avLst/>
          </a:prstGeom>
        </p:spPr>
        <p:txBody>
          <a:bodyPr lIns="201168" tIns="201168" rIns="201168" bIns="201168" anchor="t"/>
          <a:lstStyle>
            <a:lvl1pPr>
              <a:defRPr sz="3100">
                <a:latin typeface="Arial"/>
                <a:ea typeface="Arial"/>
                <a:cs typeface="Arial"/>
                <a:sym typeface="Arial"/>
              </a:defRPr>
            </a:lvl1pPr>
          </a:lstStyle>
          <a:p>
            <a:r>
              <a:t>Title Text</a:t>
            </a:r>
          </a:p>
        </p:txBody>
      </p:sp>
      <p:sp>
        <p:nvSpPr>
          <p:cNvPr id="1558" name="Body Level One…"/>
          <p:cNvSpPr txBox="1">
            <a:spLocks noGrp="1"/>
          </p:cNvSpPr>
          <p:nvPr>
            <p:ph type="body" sz="quarter" idx="1"/>
          </p:nvPr>
        </p:nvSpPr>
        <p:spPr>
          <a:xfrm>
            <a:off x="6096000" y="0"/>
            <a:ext cx="3048000" cy="3429002"/>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5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60" name="Straight Connector 8"/>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61" name="Straight Connector 9"/>
          <p:cNvSpPr/>
          <p:nvPr/>
        </p:nvSpPr>
        <p:spPr>
          <a:xfrm>
            <a:off x="304801" y="3422651"/>
            <a:ext cx="5486403" cy="1"/>
          </a:xfrm>
          <a:prstGeom prst="line">
            <a:avLst/>
          </a:prstGeom>
          <a:ln w="3175">
            <a:solidFill>
              <a:srgbClr val="000000"/>
            </a:solidFill>
          </a:ln>
        </p:spPr>
        <p:txBody>
          <a:bodyPr lIns="45719" rIns="45719"/>
          <a:lstStyle/>
          <a:p>
            <a:endParaRPr/>
          </a:p>
        </p:txBody>
      </p:sp>
      <p:sp>
        <p:nvSpPr>
          <p:cNvPr id="1562" name="Straight Connector 11"/>
          <p:cNvSpPr/>
          <p:nvPr/>
        </p:nvSpPr>
        <p:spPr>
          <a:xfrm>
            <a:off x="6389818" y="3422651"/>
            <a:ext cx="5486402" cy="1"/>
          </a:xfrm>
          <a:prstGeom prst="line">
            <a:avLst/>
          </a:prstGeom>
          <a:ln w="3175">
            <a:solidFill>
              <a:srgbClr val="000000"/>
            </a:solidFill>
          </a:ln>
        </p:spPr>
        <p:txBody>
          <a:bodyPr lIns="45719" rIns="45719"/>
          <a:lstStyle/>
          <a:p>
            <a:endParaRPr/>
          </a:p>
        </p:txBody>
      </p:sp>
      <p:sp>
        <p:nvSpPr>
          <p:cNvPr id="1563" name="Straight Connector 12"/>
          <p:cNvSpPr/>
          <p:nvPr/>
        </p:nvSpPr>
        <p:spPr>
          <a:xfrm flipV="1">
            <a:off x="9141023" y="313268"/>
            <a:ext cx="1" cy="2822546"/>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grpSp>
        <p:nvGrpSpPr>
          <p:cNvPr id="1614" name="Group 2"/>
          <p:cNvGrpSpPr/>
          <p:nvPr/>
        </p:nvGrpSpPr>
        <p:grpSpPr>
          <a:xfrm>
            <a:off x="-146307" y="-146686"/>
            <a:ext cx="12485628" cy="7152641"/>
            <a:chOff x="0" y="0"/>
            <a:chExt cx="12485627" cy="7152640"/>
          </a:xfrm>
        </p:grpSpPr>
        <p:grpSp>
          <p:nvGrpSpPr>
            <p:cNvPr id="1581" name="Group 59"/>
            <p:cNvGrpSpPr/>
            <p:nvPr/>
          </p:nvGrpSpPr>
          <p:grpSpPr>
            <a:xfrm>
              <a:off x="451741" y="0"/>
              <a:ext cx="11582311" cy="121921"/>
              <a:chOff x="0" y="0"/>
              <a:chExt cx="11582309" cy="121920"/>
            </a:xfrm>
          </p:grpSpPr>
          <p:sp>
            <p:nvSpPr>
              <p:cNvPr id="157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93" name="Group 60"/>
            <p:cNvGrpSpPr/>
            <p:nvPr/>
          </p:nvGrpSpPr>
          <p:grpSpPr>
            <a:xfrm>
              <a:off x="451741" y="7030720"/>
              <a:ext cx="11582311" cy="121921"/>
              <a:chOff x="0" y="0"/>
              <a:chExt cx="11582309" cy="121920"/>
            </a:xfrm>
          </p:grpSpPr>
          <p:sp>
            <p:nvSpPr>
              <p:cNvPr id="158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03" name="Group 61"/>
            <p:cNvGrpSpPr/>
            <p:nvPr/>
          </p:nvGrpSpPr>
          <p:grpSpPr>
            <a:xfrm>
              <a:off x="0" y="450977"/>
              <a:ext cx="121921" cy="6248909"/>
              <a:chOff x="0" y="0"/>
              <a:chExt cx="121920" cy="6248908"/>
            </a:xfrm>
          </p:grpSpPr>
          <p:sp>
            <p:nvSpPr>
              <p:cNvPr id="159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13" name="Group 62"/>
            <p:cNvGrpSpPr/>
            <p:nvPr/>
          </p:nvGrpSpPr>
          <p:grpSpPr>
            <a:xfrm>
              <a:off x="12363707" y="450977"/>
              <a:ext cx="121921" cy="6247554"/>
              <a:chOff x="0" y="0"/>
              <a:chExt cx="121920" cy="6247553"/>
            </a:xfrm>
          </p:grpSpPr>
          <p:sp>
            <p:nvSpPr>
              <p:cNvPr id="160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15" name="Title Text"/>
          <p:cNvSpPr txBox="1">
            <a:spLocks noGrp="1"/>
          </p:cNvSpPr>
          <p:nvPr>
            <p:ph type="title"/>
          </p:nvPr>
        </p:nvSpPr>
        <p:spPr>
          <a:xfrm>
            <a:off x="0" y="1"/>
            <a:ext cx="12192000" cy="3425951"/>
          </a:xfrm>
          <a:prstGeom prst="rect">
            <a:avLst/>
          </a:prstGeom>
        </p:spPr>
        <p:txBody>
          <a:bodyPr lIns="164592" tIns="164592" rIns="164592" bIns="164592" anchor="t"/>
          <a:lstStyle>
            <a:lvl1pPr>
              <a:defRPr sz="6300">
                <a:latin typeface="Arial"/>
                <a:ea typeface="Arial"/>
                <a:cs typeface="Arial"/>
                <a:sym typeface="Arial"/>
              </a:defRPr>
            </a:lvl1pPr>
          </a:lstStyle>
          <a:p>
            <a:r>
              <a:t>Title Text</a:t>
            </a:r>
          </a:p>
        </p:txBody>
      </p:sp>
      <p:sp>
        <p:nvSpPr>
          <p:cNvPr id="1616" name="Body Level One…"/>
          <p:cNvSpPr txBox="1">
            <a:spLocks noGrp="1"/>
          </p:cNvSpPr>
          <p:nvPr>
            <p:ph type="body" sz="quarter" idx="1"/>
          </p:nvPr>
        </p:nvSpPr>
        <p:spPr>
          <a:xfrm>
            <a:off x="0" y="3426885"/>
            <a:ext cx="3048000" cy="3431117"/>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618" name="Straight Connector 14"/>
          <p:cNvSpPr/>
          <p:nvPr/>
        </p:nvSpPr>
        <p:spPr>
          <a:xfrm flipV="1">
            <a:off x="3048000" y="3722190"/>
            <a:ext cx="0" cy="2272213"/>
          </a:xfrm>
          <a:prstGeom prst="line">
            <a:avLst/>
          </a:prstGeom>
          <a:ln w="3175">
            <a:solidFill>
              <a:srgbClr val="000000"/>
            </a:solidFill>
          </a:ln>
        </p:spPr>
        <p:txBody>
          <a:bodyPr lIns="45719" rIns="45719"/>
          <a:lstStyle/>
          <a:p>
            <a:endParaRPr/>
          </a:p>
        </p:txBody>
      </p:sp>
      <p:sp>
        <p:nvSpPr>
          <p:cNvPr id="1619" name="Straight Connector 15"/>
          <p:cNvSpPr/>
          <p:nvPr/>
        </p:nvSpPr>
        <p:spPr>
          <a:xfrm flipV="1">
            <a:off x="6096000" y="3722190"/>
            <a:ext cx="1" cy="2272213"/>
          </a:xfrm>
          <a:prstGeom prst="line">
            <a:avLst/>
          </a:prstGeom>
          <a:ln w="3175">
            <a:solidFill>
              <a:srgbClr val="000000"/>
            </a:solidFill>
          </a:ln>
        </p:spPr>
        <p:txBody>
          <a:bodyPr lIns="45719" rIns="45719"/>
          <a:lstStyle/>
          <a:p>
            <a:endParaRPr/>
          </a:p>
        </p:txBody>
      </p:sp>
      <p:sp>
        <p:nvSpPr>
          <p:cNvPr id="1620" name="Straight Connector 16"/>
          <p:cNvSpPr/>
          <p:nvPr/>
        </p:nvSpPr>
        <p:spPr>
          <a:xfrm flipV="1">
            <a:off x="9144000" y="3722190"/>
            <a:ext cx="1" cy="2272213"/>
          </a:xfrm>
          <a:prstGeom prst="line">
            <a:avLst/>
          </a:prstGeom>
          <a:ln w="3175">
            <a:solidFill>
              <a:srgbClr val="000000"/>
            </a:solidFill>
          </a:ln>
        </p:spPr>
        <p:txBody>
          <a:bodyPr lIns="45719" rIns="45719"/>
          <a:lstStyle/>
          <a:p>
            <a:endParaRPr/>
          </a:p>
        </p:txBody>
      </p:sp>
      <p:sp>
        <p:nvSpPr>
          <p:cNvPr id="1621" name="Straight Connector 6"/>
          <p:cNvSpPr/>
          <p:nvPr/>
        </p:nvSpPr>
        <p:spPr>
          <a:xfrm>
            <a:off x="304800" y="3429001"/>
            <a:ext cx="11582400"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grpSp>
        <p:nvGrpSpPr>
          <p:cNvPr id="1672" name="Group 2"/>
          <p:cNvGrpSpPr/>
          <p:nvPr/>
        </p:nvGrpSpPr>
        <p:grpSpPr>
          <a:xfrm>
            <a:off x="-146307" y="-146686"/>
            <a:ext cx="12485628" cy="7152641"/>
            <a:chOff x="0" y="0"/>
            <a:chExt cx="12485627" cy="7152640"/>
          </a:xfrm>
        </p:grpSpPr>
        <p:grpSp>
          <p:nvGrpSpPr>
            <p:cNvPr id="1639" name="Group 59"/>
            <p:cNvGrpSpPr/>
            <p:nvPr/>
          </p:nvGrpSpPr>
          <p:grpSpPr>
            <a:xfrm>
              <a:off x="451741" y="0"/>
              <a:ext cx="11582311" cy="121921"/>
              <a:chOff x="0" y="0"/>
              <a:chExt cx="11582309" cy="121920"/>
            </a:xfrm>
          </p:grpSpPr>
          <p:sp>
            <p:nvSpPr>
              <p:cNvPr id="162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51" name="Group 60"/>
            <p:cNvGrpSpPr/>
            <p:nvPr/>
          </p:nvGrpSpPr>
          <p:grpSpPr>
            <a:xfrm>
              <a:off x="451741" y="7030720"/>
              <a:ext cx="11582311" cy="121921"/>
              <a:chOff x="0" y="0"/>
              <a:chExt cx="11582309" cy="121920"/>
            </a:xfrm>
          </p:grpSpPr>
          <p:sp>
            <p:nvSpPr>
              <p:cNvPr id="164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61" name="Group 61"/>
            <p:cNvGrpSpPr/>
            <p:nvPr/>
          </p:nvGrpSpPr>
          <p:grpSpPr>
            <a:xfrm>
              <a:off x="0" y="450977"/>
              <a:ext cx="121921" cy="6248909"/>
              <a:chOff x="0" y="0"/>
              <a:chExt cx="121920" cy="6248908"/>
            </a:xfrm>
          </p:grpSpPr>
          <p:sp>
            <p:nvSpPr>
              <p:cNvPr id="165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71" name="Group 62"/>
            <p:cNvGrpSpPr/>
            <p:nvPr/>
          </p:nvGrpSpPr>
          <p:grpSpPr>
            <a:xfrm>
              <a:off x="12363707" y="450977"/>
              <a:ext cx="121921" cy="6247554"/>
              <a:chOff x="0" y="0"/>
              <a:chExt cx="121920" cy="6247553"/>
            </a:xfrm>
          </p:grpSpPr>
          <p:sp>
            <p:nvSpPr>
              <p:cNvPr id="166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73" name="Title Text"/>
          <p:cNvSpPr txBox="1">
            <a:spLocks noGrp="1"/>
          </p:cNvSpPr>
          <p:nvPr>
            <p:ph type="title"/>
          </p:nvPr>
        </p:nvSpPr>
        <p:spPr>
          <a:xfrm>
            <a:off x="0" y="0"/>
            <a:ext cx="12192000" cy="1701800"/>
          </a:xfrm>
          <a:prstGeom prst="rect">
            <a:avLst/>
          </a:prstGeom>
          <a:solidFill>
            <a:srgbClr val="F4F4F4"/>
          </a:solidFill>
        </p:spPr>
        <p:txBody>
          <a:bodyPr lIns="201168" tIns="201168" rIns="201168" bIns="201168" anchor="t"/>
          <a:lstStyle>
            <a:lvl1pPr>
              <a:defRPr sz="3100">
                <a:latin typeface="Arial"/>
                <a:ea typeface="Arial"/>
                <a:cs typeface="Arial"/>
                <a:sym typeface="Arial"/>
              </a:defRPr>
            </a:lvl1pPr>
          </a:lstStyle>
          <a:p>
            <a:r>
              <a:t>Title Text</a:t>
            </a:r>
          </a:p>
        </p:txBody>
      </p:sp>
      <p:sp>
        <p:nvSpPr>
          <p:cNvPr id="1674" name="Picture Placeholder"/>
          <p:cNvSpPr>
            <a:spLocks noGrp="1"/>
          </p:cNvSpPr>
          <p:nvPr>
            <p:ph type="pic" idx="21"/>
          </p:nvPr>
        </p:nvSpPr>
        <p:spPr>
          <a:xfrm>
            <a:off x="0" y="1701800"/>
            <a:ext cx="12192000" cy="5156201"/>
          </a:xfrm>
          <a:prstGeom prst="rect">
            <a:avLst/>
          </a:prstGeom>
        </p:spPr>
        <p:txBody>
          <a:bodyPr lIns="91439" rIns="91439">
            <a:noAutofit/>
          </a:bodyPr>
          <a:lstStyle/>
          <a:p>
            <a:endParaRPr/>
          </a:p>
        </p:txBody>
      </p:sp>
      <p:sp>
        <p:nvSpPr>
          <p:cNvPr id="167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grpSp>
        <p:nvGrpSpPr>
          <p:cNvPr id="1726" name="Group 2"/>
          <p:cNvGrpSpPr/>
          <p:nvPr/>
        </p:nvGrpSpPr>
        <p:grpSpPr>
          <a:xfrm>
            <a:off x="-146307" y="-146686"/>
            <a:ext cx="12485628" cy="7152641"/>
            <a:chOff x="0" y="0"/>
            <a:chExt cx="12485627" cy="7152640"/>
          </a:xfrm>
        </p:grpSpPr>
        <p:grpSp>
          <p:nvGrpSpPr>
            <p:cNvPr id="1693" name="Group 59"/>
            <p:cNvGrpSpPr/>
            <p:nvPr/>
          </p:nvGrpSpPr>
          <p:grpSpPr>
            <a:xfrm>
              <a:off x="451741" y="0"/>
              <a:ext cx="11582311" cy="121921"/>
              <a:chOff x="0" y="0"/>
              <a:chExt cx="11582309" cy="121920"/>
            </a:xfrm>
          </p:grpSpPr>
          <p:sp>
            <p:nvSpPr>
              <p:cNvPr id="168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05" name="Group 60"/>
            <p:cNvGrpSpPr/>
            <p:nvPr/>
          </p:nvGrpSpPr>
          <p:grpSpPr>
            <a:xfrm>
              <a:off x="451741" y="7030720"/>
              <a:ext cx="11582311" cy="121921"/>
              <a:chOff x="0" y="0"/>
              <a:chExt cx="11582309" cy="121920"/>
            </a:xfrm>
          </p:grpSpPr>
          <p:sp>
            <p:nvSpPr>
              <p:cNvPr id="169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15" name="Group 61"/>
            <p:cNvGrpSpPr/>
            <p:nvPr/>
          </p:nvGrpSpPr>
          <p:grpSpPr>
            <a:xfrm>
              <a:off x="0" y="450977"/>
              <a:ext cx="121921" cy="6248909"/>
              <a:chOff x="0" y="0"/>
              <a:chExt cx="121920" cy="6248908"/>
            </a:xfrm>
          </p:grpSpPr>
          <p:sp>
            <p:nvSpPr>
              <p:cNvPr id="170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25" name="Group 62"/>
            <p:cNvGrpSpPr/>
            <p:nvPr/>
          </p:nvGrpSpPr>
          <p:grpSpPr>
            <a:xfrm>
              <a:off x="12363707" y="450977"/>
              <a:ext cx="121921" cy="6247554"/>
              <a:chOff x="0" y="0"/>
              <a:chExt cx="121920" cy="6247553"/>
            </a:xfrm>
          </p:grpSpPr>
          <p:sp>
            <p:nvSpPr>
              <p:cNvPr id="171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27" name="Picture Placeholder"/>
          <p:cNvSpPr>
            <a:spLocks noGrp="1"/>
          </p:cNvSpPr>
          <p:nvPr>
            <p:ph type="pic" idx="21"/>
          </p:nvPr>
        </p:nvSpPr>
        <p:spPr>
          <a:xfrm>
            <a:off x="0" y="1"/>
            <a:ext cx="12192000" cy="6864096"/>
          </a:xfrm>
          <a:prstGeom prst="rect">
            <a:avLst/>
          </a:prstGeom>
        </p:spPr>
        <p:txBody>
          <a:bodyPr lIns="91439" rIns="91439">
            <a:noAutofit/>
          </a:bodyPr>
          <a:lstStyle/>
          <a:p>
            <a:endParaRPr/>
          </a:p>
        </p:txBody>
      </p:sp>
      <p:sp>
        <p:nvSpPr>
          <p:cNvPr id="1728" name="Body Level One…"/>
          <p:cNvSpPr txBox="1">
            <a:spLocks noGrp="1"/>
          </p:cNvSpPr>
          <p:nvPr>
            <p:ph type="body" sz="quarter" idx="1"/>
          </p:nvPr>
        </p:nvSpPr>
        <p:spPr>
          <a:xfrm>
            <a:off x="-3" y="3428998"/>
            <a:ext cx="3048005" cy="3429002"/>
          </a:xfrm>
          <a:prstGeom prst="rect">
            <a:avLst/>
          </a:prstGeom>
          <a:solidFill>
            <a:srgbClr val="F4F4F4"/>
          </a:solidFill>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317404" indent="-320447">
              <a:lnSpc>
                <a:spcPct val="100000"/>
              </a:lnSpc>
              <a:spcBef>
                <a:spcPts val="1400"/>
              </a:spcBef>
              <a:buFontTx/>
              <a:buChar char="–"/>
              <a:defRPr sz="1800">
                <a:latin typeface="Arial"/>
                <a:ea typeface="Arial"/>
                <a:cs typeface="Arial"/>
                <a:sym typeface="Arial"/>
              </a:defRPr>
            </a:lvl2pPr>
            <a:lvl3pPr marL="545797" indent="-320447">
              <a:lnSpc>
                <a:spcPct val="100000"/>
              </a:lnSpc>
              <a:spcBef>
                <a:spcPts val="1400"/>
              </a:spcBef>
              <a:buFontTx/>
              <a:defRPr sz="1800">
                <a:latin typeface="Arial"/>
                <a:ea typeface="Arial"/>
                <a:cs typeface="Arial"/>
                <a:sym typeface="Arial"/>
              </a:defRPr>
            </a:lvl3pPr>
            <a:lvl4pPr marL="926448" indent="-320447">
              <a:lnSpc>
                <a:spcPct val="100000"/>
              </a:lnSpc>
              <a:spcBef>
                <a:spcPts val="1400"/>
              </a:spcBef>
              <a:buFontTx/>
              <a:buChar char="–"/>
              <a:defRPr sz="1800">
                <a:latin typeface="Arial"/>
                <a:ea typeface="Arial"/>
                <a:cs typeface="Arial"/>
                <a:sym typeface="Arial"/>
              </a:defRPr>
            </a:lvl4pPr>
            <a:lvl5pPr marL="1159069" indent="-320447">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1780" name="Group 2"/>
          <p:cNvGrpSpPr/>
          <p:nvPr/>
        </p:nvGrpSpPr>
        <p:grpSpPr>
          <a:xfrm>
            <a:off x="-146307" y="-146686"/>
            <a:ext cx="12485628" cy="7152641"/>
            <a:chOff x="0" y="0"/>
            <a:chExt cx="12485627" cy="7152640"/>
          </a:xfrm>
        </p:grpSpPr>
        <p:grpSp>
          <p:nvGrpSpPr>
            <p:cNvPr id="1747" name="Group 59"/>
            <p:cNvGrpSpPr/>
            <p:nvPr/>
          </p:nvGrpSpPr>
          <p:grpSpPr>
            <a:xfrm>
              <a:off x="451741" y="0"/>
              <a:ext cx="11582311" cy="121921"/>
              <a:chOff x="0" y="0"/>
              <a:chExt cx="11582309" cy="121920"/>
            </a:xfrm>
          </p:grpSpPr>
          <p:sp>
            <p:nvSpPr>
              <p:cNvPr id="173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59" name="Group 60"/>
            <p:cNvGrpSpPr/>
            <p:nvPr/>
          </p:nvGrpSpPr>
          <p:grpSpPr>
            <a:xfrm>
              <a:off x="451741" y="7030720"/>
              <a:ext cx="11582311" cy="121921"/>
              <a:chOff x="0" y="0"/>
              <a:chExt cx="11582309" cy="121920"/>
            </a:xfrm>
          </p:grpSpPr>
          <p:sp>
            <p:nvSpPr>
              <p:cNvPr id="174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69" name="Group 61"/>
            <p:cNvGrpSpPr/>
            <p:nvPr/>
          </p:nvGrpSpPr>
          <p:grpSpPr>
            <a:xfrm>
              <a:off x="0" y="450977"/>
              <a:ext cx="121921" cy="6248909"/>
              <a:chOff x="0" y="0"/>
              <a:chExt cx="121920" cy="6248908"/>
            </a:xfrm>
          </p:grpSpPr>
          <p:sp>
            <p:nvSpPr>
              <p:cNvPr id="176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79" name="Group 62"/>
            <p:cNvGrpSpPr/>
            <p:nvPr/>
          </p:nvGrpSpPr>
          <p:grpSpPr>
            <a:xfrm>
              <a:off x="12363707" y="450977"/>
              <a:ext cx="121921" cy="6247554"/>
              <a:chOff x="0" y="0"/>
              <a:chExt cx="121920" cy="6247553"/>
            </a:xfrm>
          </p:grpSpPr>
          <p:sp>
            <p:nvSpPr>
              <p:cNvPr id="177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81" name="Body Level One…"/>
          <p:cNvSpPr txBox="1">
            <a:spLocks noGrp="1"/>
          </p:cNvSpPr>
          <p:nvPr>
            <p:ph type="body" sz="half" idx="1"/>
          </p:nvPr>
        </p:nvSpPr>
        <p:spPr>
          <a:xfrm>
            <a:off x="0" y="1"/>
            <a:ext cx="3048000" cy="6864096"/>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783" name="Straight Connector 7"/>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784" name="Straight Connector 8"/>
          <p:cNvSpPr/>
          <p:nvPr/>
        </p:nvSpPr>
        <p:spPr>
          <a:xfrm flipV="1">
            <a:off x="3045025" y="313265"/>
            <a:ext cx="1" cy="5681135"/>
          </a:xfrm>
          <a:prstGeom prst="line">
            <a:avLst/>
          </a:prstGeom>
          <a:ln w="3175">
            <a:solidFill>
              <a:srgbClr val="000000"/>
            </a:solidFill>
          </a:ln>
        </p:spPr>
        <p:txBody>
          <a:bodyPr lIns="45719" rIns="45719"/>
          <a:lstStyle/>
          <a:p>
            <a:endParaRPr/>
          </a:p>
        </p:txBody>
      </p:sp>
      <p:sp>
        <p:nvSpPr>
          <p:cNvPr id="1785" name="Straight Connector 9"/>
          <p:cNvSpPr/>
          <p:nvPr/>
        </p:nvSpPr>
        <p:spPr>
          <a:xfrm flipV="1">
            <a:off x="9141025" y="313265"/>
            <a:ext cx="1" cy="5681135"/>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grpSp>
        <p:nvGrpSpPr>
          <p:cNvPr id="1836" name="Group 2"/>
          <p:cNvGrpSpPr/>
          <p:nvPr/>
        </p:nvGrpSpPr>
        <p:grpSpPr>
          <a:xfrm>
            <a:off x="-146307" y="-146686"/>
            <a:ext cx="12485628" cy="7152641"/>
            <a:chOff x="0" y="0"/>
            <a:chExt cx="12485627" cy="7152640"/>
          </a:xfrm>
        </p:grpSpPr>
        <p:grpSp>
          <p:nvGrpSpPr>
            <p:cNvPr id="1803" name="Group 59"/>
            <p:cNvGrpSpPr/>
            <p:nvPr/>
          </p:nvGrpSpPr>
          <p:grpSpPr>
            <a:xfrm>
              <a:off x="451741" y="0"/>
              <a:ext cx="11582311" cy="121921"/>
              <a:chOff x="0" y="0"/>
              <a:chExt cx="11582309" cy="121920"/>
            </a:xfrm>
          </p:grpSpPr>
          <p:sp>
            <p:nvSpPr>
              <p:cNvPr id="17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15" name="Group 60"/>
            <p:cNvGrpSpPr/>
            <p:nvPr/>
          </p:nvGrpSpPr>
          <p:grpSpPr>
            <a:xfrm>
              <a:off x="451741" y="7030720"/>
              <a:ext cx="11582311" cy="121921"/>
              <a:chOff x="0" y="0"/>
              <a:chExt cx="11582309" cy="121920"/>
            </a:xfrm>
          </p:grpSpPr>
          <p:sp>
            <p:nvSpPr>
              <p:cNvPr id="18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25" name="Group 61"/>
            <p:cNvGrpSpPr/>
            <p:nvPr/>
          </p:nvGrpSpPr>
          <p:grpSpPr>
            <a:xfrm>
              <a:off x="0" y="450977"/>
              <a:ext cx="121921" cy="6248909"/>
              <a:chOff x="0" y="0"/>
              <a:chExt cx="121920" cy="6248908"/>
            </a:xfrm>
          </p:grpSpPr>
          <p:sp>
            <p:nvSpPr>
              <p:cNvPr id="18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35" name="Group 62"/>
            <p:cNvGrpSpPr/>
            <p:nvPr/>
          </p:nvGrpSpPr>
          <p:grpSpPr>
            <a:xfrm>
              <a:off x="12363707" y="450977"/>
              <a:ext cx="121921" cy="6247554"/>
              <a:chOff x="0" y="0"/>
              <a:chExt cx="121920" cy="6247553"/>
            </a:xfrm>
          </p:grpSpPr>
          <p:sp>
            <p:nvSpPr>
              <p:cNvPr id="18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3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38"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grpSp>
        <p:nvGrpSpPr>
          <p:cNvPr id="1890" name="Group 2"/>
          <p:cNvGrpSpPr/>
          <p:nvPr/>
        </p:nvGrpSpPr>
        <p:grpSpPr>
          <a:xfrm>
            <a:off x="-146307" y="-146686"/>
            <a:ext cx="12485628" cy="7152641"/>
            <a:chOff x="0" y="0"/>
            <a:chExt cx="12485627" cy="7152640"/>
          </a:xfrm>
        </p:grpSpPr>
        <p:grpSp>
          <p:nvGrpSpPr>
            <p:cNvPr id="1857" name="Group 59"/>
            <p:cNvGrpSpPr/>
            <p:nvPr/>
          </p:nvGrpSpPr>
          <p:grpSpPr>
            <a:xfrm>
              <a:off x="451741" y="0"/>
              <a:ext cx="11582311" cy="121921"/>
              <a:chOff x="0" y="0"/>
              <a:chExt cx="11582309" cy="121920"/>
            </a:xfrm>
          </p:grpSpPr>
          <p:sp>
            <p:nvSpPr>
              <p:cNvPr id="18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69" name="Group 60"/>
            <p:cNvGrpSpPr/>
            <p:nvPr/>
          </p:nvGrpSpPr>
          <p:grpSpPr>
            <a:xfrm>
              <a:off x="451741" y="7030720"/>
              <a:ext cx="11582311" cy="121921"/>
              <a:chOff x="0" y="0"/>
              <a:chExt cx="11582309" cy="121920"/>
            </a:xfrm>
          </p:grpSpPr>
          <p:sp>
            <p:nvSpPr>
              <p:cNvPr id="18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79" name="Group 61"/>
            <p:cNvGrpSpPr/>
            <p:nvPr/>
          </p:nvGrpSpPr>
          <p:grpSpPr>
            <a:xfrm>
              <a:off x="0" y="450977"/>
              <a:ext cx="121921" cy="6248909"/>
              <a:chOff x="0" y="0"/>
              <a:chExt cx="121920" cy="6248908"/>
            </a:xfrm>
          </p:grpSpPr>
          <p:sp>
            <p:nvSpPr>
              <p:cNvPr id="18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89" name="Group 62"/>
            <p:cNvGrpSpPr/>
            <p:nvPr/>
          </p:nvGrpSpPr>
          <p:grpSpPr>
            <a:xfrm>
              <a:off x="12363707" y="450977"/>
              <a:ext cx="121921" cy="6247554"/>
              <a:chOff x="0" y="0"/>
              <a:chExt cx="121920" cy="6247553"/>
            </a:xfrm>
          </p:grpSpPr>
          <p:sp>
            <p:nvSpPr>
              <p:cNvPr id="18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9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9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1944" name="Group 2"/>
          <p:cNvGrpSpPr/>
          <p:nvPr/>
        </p:nvGrpSpPr>
        <p:grpSpPr>
          <a:xfrm>
            <a:off x="-146307" y="-146686"/>
            <a:ext cx="12485628" cy="7152641"/>
            <a:chOff x="0" y="0"/>
            <a:chExt cx="12485627" cy="7152640"/>
          </a:xfrm>
        </p:grpSpPr>
        <p:grpSp>
          <p:nvGrpSpPr>
            <p:cNvPr id="1911" name="Group 59"/>
            <p:cNvGrpSpPr/>
            <p:nvPr/>
          </p:nvGrpSpPr>
          <p:grpSpPr>
            <a:xfrm>
              <a:off x="451741" y="0"/>
              <a:ext cx="11582311" cy="121921"/>
              <a:chOff x="0" y="0"/>
              <a:chExt cx="11582309" cy="121920"/>
            </a:xfrm>
          </p:grpSpPr>
          <p:sp>
            <p:nvSpPr>
              <p:cNvPr id="190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23" name="Group 60"/>
            <p:cNvGrpSpPr/>
            <p:nvPr/>
          </p:nvGrpSpPr>
          <p:grpSpPr>
            <a:xfrm>
              <a:off x="451741" y="7030720"/>
              <a:ext cx="11582311" cy="121921"/>
              <a:chOff x="0" y="0"/>
              <a:chExt cx="11582309" cy="121920"/>
            </a:xfrm>
          </p:grpSpPr>
          <p:sp>
            <p:nvSpPr>
              <p:cNvPr id="191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33" name="Group 61"/>
            <p:cNvGrpSpPr/>
            <p:nvPr/>
          </p:nvGrpSpPr>
          <p:grpSpPr>
            <a:xfrm>
              <a:off x="0" y="450977"/>
              <a:ext cx="121921" cy="6248909"/>
              <a:chOff x="0" y="0"/>
              <a:chExt cx="121920" cy="6248908"/>
            </a:xfrm>
          </p:grpSpPr>
          <p:sp>
            <p:nvSpPr>
              <p:cNvPr id="192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43" name="Group 62"/>
            <p:cNvGrpSpPr/>
            <p:nvPr/>
          </p:nvGrpSpPr>
          <p:grpSpPr>
            <a:xfrm>
              <a:off x="12363707" y="450977"/>
              <a:ext cx="121921" cy="6247554"/>
              <a:chOff x="0" y="0"/>
              <a:chExt cx="121920" cy="6247553"/>
            </a:xfrm>
          </p:grpSpPr>
          <p:sp>
            <p:nvSpPr>
              <p:cNvPr id="193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94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946"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47" name="Text Placeholder 2"/>
          <p:cNvSpPr>
            <a:spLocks noGrp="1"/>
          </p:cNvSpPr>
          <p:nvPr>
            <p:ph type="body" sz="quarter" idx="21"/>
          </p:nvPr>
        </p:nvSpPr>
        <p:spPr>
          <a:xfrm>
            <a:off x="3340608" y="1679500"/>
            <a:ext cx="2450593" cy="4336290"/>
          </a:xfrm>
          <a:prstGeom prst="rect">
            <a:avLst/>
          </a:prstGeom>
        </p:spPr>
        <p:txBody>
          <a:bodyPr lIns="0" tIns="0" rIns="0" bIns="0"/>
          <a:lstStyle/>
          <a:p>
            <a:pPr marL="0" indent="0">
              <a:lnSpc>
                <a:spcPct val="100000"/>
              </a:lnSpc>
              <a:spcBef>
                <a:spcPts val="400"/>
              </a:spcBef>
              <a:buSzTx/>
              <a:buFontTx/>
              <a:buNone/>
              <a:defRPr sz="1800">
                <a:latin typeface="Arial"/>
                <a:ea typeface="Arial"/>
                <a:cs typeface="Arial"/>
                <a:sym typeface="Arial"/>
              </a:defRPr>
            </a:pPr>
            <a:endParaRPr/>
          </a:p>
        </p:txBody>
      </p:sp>
      <p:sp>
        <p:nvSpPr>
          <p:cNvPr id="1948" name="Picture Placeholder"/>
          <p:cNvSpPr>
            <a:spLocks noGrp="1"/>
          </p:cNvSpPr>
          <p:nvPr>
            <p:ph type="pic" idx="22"/>
          </p:nvPr>
        </p:nvSpPr>
        <p:spPr>
          <a:xfrm>
            <a:off x="6096000" y="1"/>
            <a:ext cx="6096000" cy="6858001"/>
          </a:xfrm>
          <a:prstGeom prst="rect">
            <a:avLst/>
          </a:prstGeom>
        </p:spPr>
        <p:txBody>
          <a:bodyPr lIns="91439" rIns="91439">
            <a:noAutofit/>
          </a:bodyPr>
          <a:lstStyle/>
          <a:p>
            <a:endParaRPr/>
          </a:p>
        </p:txBody>
      </p:sp>
      <p:sp>
        <p:nvSpPr>
          <p:cNvPr id="19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grpSp>
        <p:nvGrpSpPr>
          <p:cNvPr id="2000" name="Group 2"/>
          <p:cNvGrpSpPr/>
          <p:nvPr/>
        </p:nvGrpSpPr>
        <p:grpSpPr>
          <a:xfrm>
            <a:off x="-146307" y="-146686"/>
            <a:ext cx="12485628" cy="7152641"/>
            <a:chOff x="0" y="0"/>
            <a:chExt cx="12485627" cy="7152640"/>
          </a:xfrm>
        </p:grpSpPr>
        <p:grpSp>
          <p:nvGrpSpPr>
            <p:cNvPr id="1967" name="Group 59"/>
            <p:cNvGrpSpPr/>
            <p:nvPr/>
          </p:nvGrpSpPr>
          <p:grpSpPr>
            <a:xfrm>
              <a:off x="451741" y="0"/>
              <a:ext cx="11582311" cy="121921"/>
              <a:chOff x="0" y="0"/>
              <a:chExt cx="11582309" cy="121920"/>
            </a:xfrm>
          </p:grpSpPr>
          <p:sp>
            <p:nvSpPr>
              <p:cNvPr id="19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79" name="Group 60"/>
            <p:cNvGrpSpPr/>
            <p:nvPr/>
          </p:nvGrpSpPr>
          <p:grpSpPr>
            <a:xfrm>
              <a:off x="451741" y="7030720"/>
              <a:ext cx="11582311" cy="121921"/>
              <a:chOff x="0" y="0"/>
              <a:chExt cx="11582309" cy="121920"/>
            </a:xfrm>
          </p:grpSpPr>
          <p:sp>
            <p:nvSpPr>
              <p:cNvPr id="19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89" name="Group 61"/>
            <p:cNvGrpSpPr/>
            <p:nvPr/>
          </p:nvGrpSpPr>
          <p:grpSpPr>
            <a:xfrm>
              <a:off x="0" y="450977"/>
              <a:ext cx="121921" cy="6248909"/>
              <a:chOff x="0" y="0"/>
              <a:chExt cx="121920" cy="6248908"/>
            </a:xfrm>
          </p:grpSpPr>
          <p:sp>
            <p:nvSpPr>
              <p:cNvPr id="19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99" name="Group 62"/>
            <p:cNvGrpSpPr/>
            <p:nvPr/>
          </p:nvGrpSpPr>
          <p:grpSpPr>
            <a:xfrm>
              <a:off x="12363707" y="450977"/>
              <a:ext cx="121921" cy="6247554"/>
              <a:chOff x="0" y="0"/>
              <a:chExt cx="121920" cy="6247553"/>
            </a:xfrm>
          </p:grpSpPr>
          <p:sp>
            <p:nvSpPr>
              <p:cNvPr id="19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0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00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3" name="Text Placeholder 2"/>
          <p:cNvSpPr>
            <a:spLocks noGrp="1"/>
          </p:cNvSpPr>
          <p:nvPr>
            <p:ph type="body" sz="quarter" idx="21"/>
          </p:nvPr>
        </p:nvSpPr>
        <p:spPr>
          <a:xfrm>
            <a:off x="3340608" y="1683511"/>
            <a:ext cx="2450593" cy="4336289"/>
          </a:xfrm>
          <a:prstGeom prst="rect">
            <a:avLst/>
          </a:prstGeom>
        </p:spPr>
        <p:txBody>
          <a:bodyPr lIns="0" tIns="0" rIns="0" bIns="0"/>
          <a:lstStyle/>
          <a:p>
            <a:pPr marL="0" indent="0">
              <a:lnSpc>
                <a:spcPct val="100000"/>
              </a:lnSpc>
              <a:spcBef>
                <a:spcPts val="400"/>
              </a:spcBef>
              <a:buSzTx/>
              <a:buFontTx/>
              <a:buNone/>
              <a:defRPr sz="1300">
                <a:latin typeface="Arial"/>
                <a:ea typeface="Arial"/>
                <a:cs typeface="Arial"/>
                <a:sym typeface="Arial"/>
              </a:defRPr>
            </a:pPr>
            <a:endParaRPr/>
          </a:p>
        </p:txBody>
      </p:sp>
      <p:sp>
        <p:nvSpPr>
          <p:cNvPr id="2004" name="Text Placeholder 3"/>
          <p:cNvSpPr>
            <a:spLocks noGrp="1"/>
          </p:cNvSpPr>
          <p:nvPr>
            <p:ph type="body" sz="half" idx="22"/>
          </p:nvPr>
        </p:nvSpPr>
        <p:spPr>
          <a:xfrm>
            <a:off x="6364223" y="1621536"/>
            <a:ext cx="5522977" cy="4372865"/>
          </a:xfrm>
          <a:prstGeom prst="rect">
            <a:avLst/>
          </a:prstGeom>
        </p:spPr>
        <p:txBody>
          <a:bodyPr lIns="0" tIns="0" rIns="0" bIns="0"/>
          <a:lstStyle/>
          <a:p>
            <a:pPr marL="0" indent="0">
              <a:lnSpc>
                <a:spcPct val="100000"/>
              </a:lnSpc>
              <a:spcBef>
                <a:spcPts val="1400"/>
              </a:spcBef>
              <a:buSzTx/>
              <a:buFontTx/>
              <a:buNone/>
              <a:defRPr sz="3100">
                <a:latin typeface="Arial"/>
                <a:ea typeface="Arial"/>
                <a:cs typeface="Arial"/>
                <a:sym typeface="Arial"/>
              </a:defRPr>
            </a:pPr>
            <a:endParaRPr/>
          </a:p>
        </p:txBody>
      </p:sp>
      <p:sp>
        <p:nvSpPr>
          <p:cNvPr id="200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pSp>
        <p:nvGrpSpPr>
          <p:cNvPr id="2056" name="Group 2"/>
          <p:cNvGrpSpPr/>
          <p:nvPr/>
        </p:nvGrpSpPr>
        <p:grpSpPr>
          <a:xfrm>
            <a:off x="-146307" y="-146686"/>
            <a:ext cx="12485628" cy="7152641"/>
            <a:chOff x="0" y="0"/>
            <a:chExt cx="12485627" cy="7152640"/>
          </a:xfrm>
        </p:grpSpPr>
        <p:grpSp>
          <p:nvGrpSpPr>
            <p:cNvPr id="2023" name="Group 59"/>
            <p:cNvGrpSpPr/>
            <p:nvPr/>
          </p:nvGrpSpPr>
          <p:grpSpPr>
            <a:xfrm>
              <a:off x="451741" y="0"/>
              <a:ext cx="11582311" cy="121921"/>
              <a:chOff x="0" y="0"/>
              <a:chExt cx="11582309" cy="121920"/>
            </a:xfrm>
          </p:grpSpPr>
          <p:sp>
            <p:nvSpPr>
              <p:cNvPr id="20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35" name="Group 60"/>
            <p:cNvGrpSpPr/>
            <p:nvPr/>
          </p:nvGrpSpPr>
          <p:grpSpPr>
            <a:xfrm>
              <a:off x="451741" y="7030720"/>
              <a:ext cx="11582311" cy="121921"/>
              <a:chOff x="0" y="0"/>
              <a:chExt cx="11582309" cy="121920"/>
            </a:xfrm>
          </p:grpSpPr>
          <p:sp>
            <p:nvSpPr>
              <p:cNvPr id="20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45" name="Group 61"/>
            <p:cNvGrpSpPr/>
            <p:nvPr/>
          </p:nvGrpSpPr>
          <p:grpSpPr>
            <a:xfrm>
              <a:off x="0" y="450977"/>
              <a:ext cx="121921" cy="6248909"/>
              <a:chOff x="0" y="0"/>
              <a:chExt cx="121920" cy="6248908"/>
            </a:xfrm>
          </p:grpSpPr>
          <p:sp>
            <p:nvSpPr>
              <p:cNvPr id="20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55" name="Group 62"/>
            <p:cNvGrpSpPr/>
            <p:nvPr/>
          </p:nvGrpSpPr>
          <p:grpSpPr>
            <a:xfrm>
              <a:off x="12363707" y="450977"/>
              <a:ext cx="121921" cy="6247554"/>
              <a:chOff x="0" y="0"/>
              <a:chExt cx="121920" cy="6247553"/>
            </a:xfrm>
          </p:grpSpPr>
          <p:sp>
            <p:nvSpPr>
              <p:cNvPr id="20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57" name="Body Level One…"/>
          <p:cNvSpPr txBox="1">
            <a:spLocks noGrp="1"/>
          </p:cNvSpPr>
          <p:nvPr>
            <p:ph type="body" sz="quarter" idx="1"/>
          </p:nvPr>
        </p:nvSpPr>
        <p:spPr>
          <a:xfrm>
            <a:off x="292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5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grpSp>
        <p:nvGrpSpPr>
          <p:cNvPr id="2109" name="Group 2"/>
          <p:cNvGrpSpPr/>
          <p:nvPr/>
        </p:nvGrpSpPr>
        <p:grpSpPr>
          <a:xfrm>
            <a:off x="-146307" y="-146686"/>
            <a:ext cx="12485628" cy="7152641"/>
            <a:chOff x="0" y="0"/>
            <a:chExt cx="12485627" cy="7152640"/>
          </a:xfrm>
        </p:grpSpPr>
        <p:grpSp>
          <p:nvGrpSpPr>
            <p:cNvPr id="2076" name="Group 59"/>
            <p:cNvGrpSpPr/>
            <p:nvPr/>
          </p:nvGrpSpPr>
          <p:grpSpPr>
            <a:xfrm>
              <a:off x="451741" y="0"/>
              <a:ext cx="11582311" cy="121921"/>
              <a:chOff x="0" y="0"/>
              <a:chExt cx="11582309" cy="121920"/>
            </a:xfrm>
          </p:grpSpPr>
          <p:sp>
            <p:nvSpPr>
              <p:cNvPr id="206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88" name="Group 60"/>
            <p:cNvGrpSpPr/>
            <p:nvPr/>
          </p:nvGrpSpPr>
          <p:grpSpPr>
            <a:xfrm>
              <a:off x="451741" y="7030720"/>
              <a:ext cx="11582311" cy="121921"/>
              <a:chOff x="0" y="0"/>
              <a:chExt cx="11582309" cy="121920"/>
            </a:xfrm>
          </p:grpSpPr>
          <p:sp>
            <p:nvSpPr>
              <p:cNvPr id="207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98" name="Group 61"/>
            <p:cNvGrpSpPr/>
            <p:nvPr/>
          </p:nvGrpSpPr>
          <p:grpSpPr>
            <a:xfrm>
              <a:off x="0" y="450977"/>
              <a:ext cx="121921" cy="6248909"/>
              <a:chOff x="0" y="0"/>
              <a:chExt cx="121920" cy="6248908"/>
            </a:xfrm>
          </p:grpSpPr>
          <p:sp>
            <p:nvSpPr>
              <p:cNvPr id="208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08" name="Group 62"/>
            <p:cNvGrpSpPr/>
            <p:nvPr/>
          </p:nvGrpSpPr>
          <p:grpSpPr>
            <a:xfrm>
              <a:off x="12363707" y="450977"/>
              <a:ext cx="121921" cy="6247554"/>
              <a:chOff x="0" y="0"/>
              <a:chExt cx="121920" cy="6247553"/>
            </a:xfrm>
          </p:grpSpPr>
          <p:sp>
            <p:nvSpPr>
              <p:cNvPr id="209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1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grpSp>
        <p:nvGrpSpPr>
          <p:cNvPr id="2161" name="Group 2"/>
          <p:cNvGrpSpPr/>
          <p:nvPr/>
        </p:nvGrpSpPr>
        <p:grpSpPr>
          <a:xfrm>
            <a:off x="-146307" y="-146686"/>
            <a:ext cx="12485628" cy="7152641"/>
            <a:chOff x="0" y="0"/>
            <a:chExt cx="12485627" cy="7152640"/>
          </a:xfrm>
        </p:grpSpPr>
        <p:grpSp>
          <p:nvGrpSpPr>
            <p:cNvPr id="2128" name="Group 59"/>
            <p:cNvGrpSpPr/>
            <p:nvPr/>
          </p:nvGrpSpPr>
          <p:grpSpPr>
            <a:xfrm>
              <a:off x="451741" y="0"/>
              <a:ext cx="11582311" cy="121921"/>
              <a:chOff x="0" y="0"/>
              <a:chExt cx="11582309" cy="121920"/>
            </a:xfrm>
          </p:grpSpPr>
          <p:sp>
            <p:nvSpPr>
              <p:cNvPr id="211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40" name="Group 60"/>
            <p:cNvGrpSpPr/>
            <p:nvPr/>
          </p:nvGrpSpPr>
          <p:grpSpPr>
            <a:xfrm>
              <a:off x="451741" y="7030720"/>
              <a:ext cx="11582311" cy="121921"/>
              <a:chOff x="0" y="0"/>
              <a:chExt cx="11582309" cy="121920"/>
            </a:xfrm>
          </p:grpSpPr>
          <p:sp>
            <p:nvSpPr>
              <p:cNvPr id="212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50" name="Group 61"/>
            <p:cNvGrpSpPr/>
            <p:nvPr/>
          </p:nvGrpSpPr>
          <p:grpSpPr>
            <a:xfrm>
              <a:off x="0" y="450977"/>
              <a:ext cx="121921" cy="6248909"/>
              <a:chOff x="0" y="0"/>
              <a:chExt cx="121920" cy="6248908"/>
            </a:xfrm>
          </p:grpSpPr>
          <p:sp>
            <p:nvSpPr>
              <p:cNvPr id="214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60" name="Group 62"/>
            <p:cNvGrpSpPr/>
            <p:nvPr/>
          </p:nvGrpSpPr>
          <p:grpSpPr>
            <a:xfrm>
              <a:off x="12363707" y="450977"/>
              <a:ext cx="121921" cy="6247554"/>
              <a:chOff x="0" y="0"/>
              <a:chExt cx="121920" cy="6247553"/>
            </a:xfrm>
          </p:grpSpPr>
          <p:sp>
            <p:nvSpPr>
              <p:cNvPr id="215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grpSp>
        <p:nvGrpSpPr>
          <p:cNvPr id="2213" name="Group 2"/>
          <p:cNvGrpSpPr/>
          <p:nvPr/>
        </p:nvGrpSpPr>
        <p:grpSpPr>
          <a:xfrm>
            <a:off x="-146307" y="-146686"/>
            <a:ext cx="12485628" cy="7152641"/>
            <a:chOff x="0" y="0"/>
            <a:chExt cx="12485627" cy="7152640"/>
          </a:xfrm>
        </p:grpSpPr>
        <p:grpSp>
          <p:nvGrpSpPr>
            <p:cNvPr id="2180" name="Group 59"/>
            <p:cNvGrpSpPr/>
            <p:nvPr/>
          </p:nvGrpSpPr>
          <p:grpSpPr>
            <a:xfrm>
              <a:off x="451741" y="0"/>
              <a:ext cx="11582311" cy="121921"/>
              <a:chOff x="0" y="0"/>
              <a:chExt cx="11582309" cy="121920"/>
            </a:xfrm>
          </p:grpSpPr>
          <p:sp>
            <p:nvSpPr>
              <p:cNvPr id="216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92" name="Group 60"/>
            <p:cNvGrpSpPr/>
            <p:nvPr/>
          </p:nvGrpSpPr>
          <p:grpSpPr>
            <a:xfrm>
              <a:off x="451741" y="7030720"/>
              <a:ext cx="11582311" cy="121921"/>
              <a:chOff x="0" y="0"/>
              <a:chExt cx="11582309" cy="121920"/>
            </a:xfrm>
          </p:grpSpPr>
          <p:sp>
            <p:nvSpPr>
              <p:cNvPr id="218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02" name="Group 61"/>
            <p:cNvGrpSpPr/>
            <p:nvPr/>
          </p:nvGrpSpPr>
          <p:grpSpPr>
            <a:xfrm>
              <a:off x="0" y="450977"/>
              <a:ext cx="121921" cy="6248909"/>
              <a:chOff x="0" y="0"/>
              <a:chExt cx="121920" cy="6248908"/>
            </a:xfrm>
          </p:grpSpPr>
          <p:sp>
            <p:nvSpPr>
              <p:cNvPr id="219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12" name="Group 62"/>
            <p:cNvGrpSpPr/>
            <p:nvPr/>
          </p:nvGrpSpPr>
          <p:grpSpPr>
            <a:xfrm>
              <a:off x="12363707" y="450977"/>
              <a:ext cx="121921" cy="6247554"/>
              <a:chOff x="0" y="0"/>
              <a:chExt cx="121920" cy="6247553"/>
            </a:xfrm>
          </p:grpSpPr>
          <p:sp>
            <p:nvSpPr>
              <p:cNvPr id="220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214"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215" name="Body Level One…"/>
          <p:cNvSpPr txBox="1">
            <a:spLocks noGrp="1"/>
          </p:cNvSpPr>
          <p:nvPr>
            <p:ph type="body" sz="quarter" idx="1"/>
          </p:nvPr>
        </p:nvSpPr>
        <p:spPr>
          <a:xfrm>
            <a:off x="292608" y="1682496"/>
            <a:ext cx="5498592" cy="1746505"/>
          </a:xfrm>
          <a:prstGeom prst="rect">
            <a:avLst/>
          </a:prstGeom>
        </p:spPr>
        <p:txBody>
          <a:bodyPr lIns="0" tIns="0" rIns="0" bIns="0"/>
          <a:lstStyle>
            <a:lvl1pPr marL="0" indent="0">
              <a:lnSpc>
                <a:spcPct val="100000"/>
              </a:lnSpc>
              <a:spcBef>
                <a:spcPts val="0"/>
              </a:spcBef>
              <a:buSzTx/>
              <a:buFontTx/>
              <a:buNone/>
              <a:defRPr sz="1300">
                <a:latin typeface="Arial"/>
                <a:ea typeface="Arial"/>
                <a:cs typeface="Arial"/>
                <a:sym typeface="Arial"/>
              </a:defRPr>
            </a:lvl1pPr>
            <a:lvl2pPr marL="0" indent="0">
              <a:lnSpc>
                <a:spcPct val="100000"/>
              </a:lnSpc>
              <a:spcBef>
                <a:spcPts val="0"/>
              </a:spcBef>
              <a:buSzTx/>
              <a:buFontTx/>
              <a:buNone/>
              <a:defRPr sz="1300">
                <a:latin typeface="Arial"/>
                <a:ea typeface="Arial"/>
                <a:cs typeface="Arial"/>
                <a:sym typeface="Arial"/>
              </a:defRPr>
            </a:lvl2pPr>
            <a:lvl3pPr marL="0" indent="268571">
              <a:lnSpc>
                <a:spcPct val="100000"/>
              </a:lnSpc>
              <a:spcBef>
                <a:spcPts val="0"/>
              </a:spcBef>
              <a:buSzTx/>
              <a:buFontTx/>
              <a:buNone/>
              <a:defRPr sz="1300">
                <a:latin typeface="Arial"/>
                <a:ea typeface="Arial"/>
                <a:cs typeface="Arial"/>
                <a:sym typeface="Arial"/>
              </a:defRPr>
            </a:lvl3pPr>
            <a:lvl4pPr marL="0" indent="579437">
              <a:lnSpc>
                <a:spcPct val="100000"/>
              </a:lnSpc>
              <a:spcBef>
                <a:spcPts val="0"/>
              </a:spcBef>
              <a:buSzTx/>
              <a:buFontTx/>
              <a:buNone/>
              <a:defRPr sz="1300">
                <a:latin typeface="Arial"/>
                <a:ea typeface="Arial"/>
                <a:cs typeface="Arial"/>
                <a:sym typeface="Arial"/>
              </a:defRPr>
            </a:lvl4pPr>
            <a:lvl5pPr marL="0" indent="841665">
              <a:lnSpc>
                <a:spcPct val="100000"/>
              </a:lnSpc>
              <a:spcBef>
                <a:spcPts val="0"/>
              </a:spcBef>
              <a:buSzTx/>
              <a:buFont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6" name="Text Placeholder 2"/>
          <p:cNvSpPr>
            <a:spLocks noGrp="1"/>
          </p:cNvSpPr>
          <p:nvPr>
            <p:ph type="body" sz="quarter" idx="21"/>
          </p:nvPr>
        </p:nvSpPr>
        <p:spPr>
          <a:xfrm>
            <a:off x="292607" y="4279393"/>
            <a:ext cx="8546594" cy="1743457"/>
          </a:xfrm>
          <a:prstGeom prst="rect">
            <a:avLst/>
          </a:prstGeom>
        </p:spPr>
        <p:txBody>
          <a:bodyPr lIns="0" tIns="0" rIns="0" bIns="0" anchor="b"/>
          <a:lstStyle/>
          <a:p>
            <a:pPr marL="0" indent="0">
              <a:lnSpc>
                <a:spcPct val="100000"/>
              </a:lnSpc>
              <a:spcBef>
                <a:spcPts val="400"/>
              </a:spcBef>
              <a:buSzTx/>
              <a:buFontTx/>
              <a:buNone/>
              <a:defRPr sz="700">
                <a:latin typeface="Arial"/>
                <a:ea typeface="Arial"/>
                <a:cs typeface="Arial"/>
                <a:sym typeface="Arial"/>
              </a:defRPr>
            </a:pPr>
            <a:endParaRPr/>
          </a:p>
        </p:txBody>
      </p:sp>
      <p:sp>
        <p:nvSpPr>
          <p:cNvPr id="22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grpSp>
        <p:nvGrpSpPr>
          <p:cNvPr id="2321" name="Group 2"/>
          <p:cNvGrpSpPr/>
          <p:nvPr/>
        </p:nvGrpSpPr>
        <p:grpSpPr>
          <a:xfrm>
            <a:off x="-146307" y="-146686"/>
            <a:ext cx="12485628" cy="7152641"/>
            <a:chOff x="0" y="0"/>
            <a:chExt cx="12485627" cy="7152640"/>
          </a:xfrm>
        </p:grpSpPr>
        <p:grpSp>
          <p:nvGrpSpPr>
            <p:cNvPr id="2288" name="Group 59"/>
            <p:cNvGrpSpPr/>
            <p:nvPr/>
          </p:nvGrpSpPr>
          <p:grpSpPr>
            <a:xfrm>
              <a:off x="451741" y="0"/>
              <a:ext cx="11582311" cy="121921"/>
              <a:chOff x="0" y="0"/>
              <a:chExt cx="11582309" cy="121920"/>
            </a:xfrm>
          </p:grpSpPr>
          <p:sp>
            <p:nvSpPr>
              <p:cNvPr id="227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00" name="Group 60"/>
            <p:cNvGrpSpPr/>
            <p:nvPr/>
          </p:nvGrpSpPr>
          <p:grpSpPr>
            <a:xfrm>
              <a:off x="451741" y="7030720"/>
              <a:ext cx="11582311" cy="121921"/>
              <a:chOff x="0" y="0"/>
              <a:chExt cx="11582309" cy="121920"/>
            </a:xfrm>
          </p:grpSpPr>
          <p:sp>
            <p:nvSpPr>
              <p:cNvPr id="228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10" name="Group 61"/>
            <p:cNvGrpSpPr/>
            <p:nvPr/>
          </p:nvGrpSpPr>
          <p:grpSpPr>
            <a:xfrm>
              <a:off x="0" y="450977"/>
              <a:ext cx="121921" cy="6248909"/>
              <a:chOff x="0" y="0"/>
              <a:chExt cx="121920" cy="6248908"/>
            </a:xfrm>
          </p:grpSpPr>
          <p:sp>
            <p:nvSpPr>
              <p:cNvPr id="230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20" name="Group 62"/>
            <p:cNvGrpSpPr/>
            <p:nvPr/>
          </p:nvGrpSpPr>
          <p:grpSpPr>
            <a:xfrm>
              <a:off x="12363707" y="450977"/>
              <a:ext cx="121921" cy="6247554"/>
              <a:chOff x="0" y="0"/>
              <a:chExt cx="121920" cy="6247553"/>
            </a:xfrm>
          </p:grpSpPr>
          <p:sp>
            <p:nvSpPr>
              <p:cNvPr id="231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22" name="Picture" descr="Picture"/>
          <p:cNvPicPr>
            <a:picLocks noChangeAspect="1"/>
          </p:cNvPicPr>
          <p:nvPr/>
        </p:nvPicPr>
        <p:blipFill>
          <a:blip r:embed="rId2"/>
          <a:stretch>
            <a:fillRect/>
          </a:stretch>
        </p:blipFill>
        <p:spPr>
          <a:xfrm>
            <a:off x="5230931" y="3083848"/>
            <a:ext cx="1730140" cy="690307"/>
          </a:xfrm>
          <a:prstGeom prst="rect">
            <a:avLst/>
          </a:prstGeom>
          <a:ln w="12700">
            <a:miter lim="400000"/>
          </a:ln>
        </p:spPr>
      </p:pic>
      <p:sp>
        <p:nvSpPr>
          <p:cNvPr id="23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grpSp>
        <p:nvGrpSpPr>
          <p:cNvPr id="2374" name="Group 2"/>
          <p:cNvGrpSpPr/>
          <p:nvPr/>
        </p:nvGrpSpPr>
        <p:grpSpPr>
          <a:xfrm>
            <a:off x="-146307" y="-146686"/>
            <a:ext cx="12485628" cy="7152641"/>
            <a:chOff x="0" y="0"/>
            <a:chExt cx="12485627" cy="7152640"/>
          </a:xfrm>
        </p:grpSpPr>
        <p:grpSp>
          <p:nvGrpSpPr>
            <p:cNvPr id="2341" name="Group 59"/>
            <p:cNvGrpSpPr/>
            <p:nvPr/>
          </p:nvGrpSpPr>
          <p:grpSpPr>
            <a:xfrm>
              <a:off x="451741" y="0"/>
              <a:ext cx="11582311" cy="121921"/>
              <a:chOff x="0" y="0"/>
              <a:chExt cx="11582309" cy="121920"/>
            </a:xfrm>
          </p:grpSpPr>
          <p:sp>
            <p:nvSpPr>
              <p:cNvPr id="23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53" name="Group 60"/>
            <p:cNvGrpSpPr/>
            <p:nvPr/>
          </p:nvGrpSpPr>
          <p:grpSpPr>
            <a:xfrm>
              <a:off x="451741" y="7030720"/>
              <a:ext cx="11582311" cy="121921"/>
              <a:chOff x="0" y="0"/>
              <a:chExt cx="11582309" cy="121920"/>
            </a:xfrm>
          </p:grpSpPr>
          <p:sp>
            <p:nvSpPr>
              <p:cNvPr id="23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63" name="Group 61"/>
            <p:cNvGrpSpPr/>
            <p:nvPr/>
          </p:nvGrpSpPr>
          <p:grpSpPr>
            <a:xfrm>
              <a:off x="0" y="450977"/>
              <a:ext cx="121921" cy="6248909"/>
              <a:chOff x="0" y="0"/>
              <a:chExt cx="121920" cy="6248908"/>
            </a:xfrm>
          </p:grpSpPr>
          <p:sp>
            <p:nvSpPr>
              <p:cNvPr id="23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73" name="Group 62"/>
            <p:cNvGrpSpPr/>
            <p:nvPr/>
          </p:nvGrpSpPr>
          <p:grpSpPr>
            <a:xfrm>
              <a:off x="12363707" y="450977"/>
              <a:ext cx="121921" cy="6247554"/>
              <a:chOff x="0" y="0"/>
              <a:chExt cx="121920" cy="6247553"/>
            </a:xfrm>
          </p:grpSpPr>
          <p:sp>
            <p:nvSpPr>
              <p:cNvPr id="23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75" name="Picture" descr="Picture"/>
          <p:cNvPicPr>
            <a:picLocks noChangeAspect="1"/>
          </p:cNvPicPr>
          <p:nvPr/>
        </p:nvPicPr>
        <p:blipFill>
          <a:blip r:embed="rId2"/>
          <a:stretch>
            <a:fillRect/>
          </a:stretch>
        </p:blipFill>
        <p:spPr>
          <a:xfrm>
            <a:off x="5230929" y="3083846"/>
            <a:ext cx="1730142" cy="690310"/>
          </a:xfrm>
          <a:prstGeom prst="rect">
            <a:avLst/>
          </a:prstGeom>
          <a:ln w="12700">
            <a:miter lim="400000"/>
          </a:ln>
        </p:spPr>
      </p:pic>
      <p:sp>
        <p:nvSpPr>
          <p:cNvPr id="23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2427" name="Group 2"/>
          <p:cNvGrpSpPr/>
          <p:nvPr/>
        </p:nvGrpSpPr>
        <p:grpSpPr>
          <a:xfrm>
            <a:off x="-146307" y="-146686"/>
            <a:ext cx="12485628" cy="7152641"/>
            <a:chOff x="0" y="0"/>
            <a:chExt cx="12485627" cy="7152640"/>
          </a:xfrm>
        </p:grpSpPr>
        <p:grpSp>
          <p:nvGrpSpPr>
            <p:cNvPr id="2394" name="Group 59"/>
            <p:cNvGrpSpPr/>
            <p:nvPr/>
          </p:nvGrpSpPr>
          <p:grpSpPr>
            <a:xfrm>
              <a:off x="451741" y="0"/>
              <a:ext cx="11582311" cy="121921"/>
              <a:chOff x="0" y="0"/>
              <a:chExt cx="11582309" cy="121920"/>
            </a:xfrm>
          </p:grpSpPr>
          <p:sp>
            <p:nvSpPr>
              <p:cNvPr id="238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06" name="Group 60"/>
            <p:cNvGrpSpPr/>
            <p:nvPr/>
          </p:nvGrpSpPr>
          <p:grpSpPr>
            <a:xfrm>
              <a:off x="451741" y="7030720"/>
              <a:ext cx="11582311" cy="121921"/>
              <a:chOff x="0" y="0"/>
              <a:chExt cx="11582309" cy="121920"/>
            </a:xfrm>
          </p:grpSpPr>
          <p:sp>
            <p:nvSpPr>
              <p:cNvPr id="239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16" name="Group 61"/>
            <p:cNvGrpSpPr/>
            <p:nvPr/>
          </p:nvGrpSpPr>
          <p:grpSpPr>
            <a:xfrm>
              <a:off x="0" y="450977"/>
              <a:ext cx="121921" cy="6248909"/>
              <a:chOff x="0" y="0"/>
              <a:chExt cx="121920" cy="6248908"/>
            </a:xfrm>
          </p:grpSpPr>
          <p:sp>
            <p:nvSpPr>
              <p:cNvPr id="240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26" name="Group 62"/>
            <p:cNvGrpSpPr/>
            <p:nvPr/>
          </p:nvGrpSpPr>
          <p:grpSpPr>
            <a:xfrm>
              <a:off x="12363707" y="450977"/>
              <a:ext cx="121921" cy="6247554"/>
              <a:chOff x="0" y="0"/>
              <a:chExt cx="121920" cy="6247553"/>
            </a:xfrm>
          </p:grpSpPr>
          <p:sp>
            <p:nvSpPr>
              <p:cNvPr id="241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428"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429"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3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81" name="Group 2"/>
          <p:cNvGrpSpPr/>
          <p:nvPr/>
        </p:nvGrpSpPr>
        <p:grpSpPr>
          <a:xfrm>
            <a:off x="-146307" y="-146474"/>
            <a:ext cx="12485628" cy="7152641"/>
            <a:chOff x="0" y="0"/>
            <a:chExt cx="12485627" cy="7152640"/>
          </a:xfrm>
        </p:grpSpPr>
        <p:grpSp>
          <p:nvGrpSpPr>
            <p:cNvPr id="2448" name="Group 59"/>
            <p:cNvGrpSpPr/>
            <p:nvPr/>
          </p:nvGrpSpPr>
          <p:grpSpPr>
            <a:xfrm>
              <a:off x="451953" y="-1"/>
              <a:ext cx="11582310" cy="121922"/>
              <a:chOff x="0" y="0"/>
              <a:chExt cx="11582309" cy="121920"/>
            </a:xfrm>
          </p:grpSpPr>
          <p:sp>
            <p:nvSpPr>
              <p:cNvPr id="2437"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8"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9"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0"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1"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2"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3"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4"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5"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6"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7"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60" name="Group 60"/>
            <p:cNvGrpSpPr/>
            <p:nvPr/>
          </p:nvGrpSpPr>
          <p:grpSpPr>
            <a:xfrm>
              <a:off x="451953" y="7030720"/>
              <a:ext cx="11582310" cy="121921"/>
              <a:chOff x="0" y="0"/>
              <a:chExt cx="11582309" cy="121920"/>
            </a:xfrm>
          </p:grpSpPr>
          <p:sp>
            <p:nvSpPr>
              <p:cNvPr id="2449"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0"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1"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2"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3"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4"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5"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6"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7"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8"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9"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70" name="Group 61"/>
            <p:cNvGrpSpPr/>
            <p:nvPr/>
          </p:nvGrpSpPr>
          <p:grpSpPr>
            <a:xfrm>
              <a:off x="-1" y="450765"/>
              <a:ext cx="121922" cy="6248909"/>
              <a:chOff x="0" y="0"/>
              <a:chExt cx="121920" cy="6248908"/>
            </a:xfrm>
          </p:grpSpPr>
          <p:sp>
            <p:nvSpPr>
              <p:cNvPr id="2461"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2"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3"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4"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5"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6"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7"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8"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9"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80" name="Group 62"/>
            <p:cNvGrpSpPr/>
            <p:nvPr/>
          </p:nvGrpSpPr>
          <p:grpSpPr>
            <a:xfrm>
              <a:off x="12363707" y="450765"/>
              <a:ext cx="121921" cy="6247554"/>
              <a:chOff x="0" y="0"/>
              <a:chExt cx="121920" cy="6247553"/>
            </a:xfrm>
          </p:grpSpPr>
          <p:sp>
            <p:nvSpPr>
              <p:cNvPr id="2471"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2"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3"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4"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5"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6"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7"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8"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9"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482" name="Picture 7" descr="Picture 7"/>
          <p:cNvPicPr>
            <a:picLocks noChangeAspect="1"/>
          </p:cNvPicPr>
          <p:nvPr/>
        </p:nvPicPr>
        <p:blipFill>
          <a:blip r:embed="rId2"/>
          <a:stretch>
            <a:fillRect/>
          </a:stretch>
        </p:blipFill>
        <p:spPr>
          <a:xfrm>
            <a:off x="6967" y="609"/>
            <a:ext cx="12178066" cy="6856780"/>
          </a:xfrm>
          <a:prstGeom prst="rect">
            <a:avLst/>
          </a:prstGeom>
          <a:ln w="12700">
            <a:miter lim="400000"/>
          </a:ln>
        </p:spPr>
      </p:pic>
      <p:sp>
        <p:nvSpPr>
          <p:cNvPr id="2483"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484"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485"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2536" name="Group 2"/>
          <p:cNvGrpSpPr/>
          <p:nvPr/>
        </p:nvGrpSpPr>
        <p:grpSpPr>
          <a:xfrm>
            <a:off x="-146307" y="-146474"/>
            <a:ext cx="12485628" cy="7152641"/>
            <a:chOff x="0" y="0"/>
            <a:chExt cx="12485627" cy="7152640"/>
          </a:xfrm>
        </p:grpSpPr>
        <p:grpSp>
          <p:nvGrpSpPr>
            <p:cNvPr id="2503" name="Group 59"/>
            <p:cNvGrpSpPr/>
            <p:nvPr/>
          </p:nvGrpSpPr>
          <p:grpSpPr>
            <a:xfrm>
              <a:off x="451953" y="-1"/>
              <a:ext cx="11582310" cy="121922"/>
              <a:chOff x="0" y="0"/>
              <a:chExt cx="11582309" cy="121920"/>
            </a:xfrm>
          </p:grpSpPr>
          <p:sp>
            <p:nvSpPr>
              <p:cNvPr id="2492"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3"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4"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5"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6"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7"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8"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9"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0"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1"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2"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15" name="Group 60"/>
            <p:cNvGrpSpPr/>
            <p:nvPr/>
          </p:nvGrpSpPr>
          <p:grpSpPr>
            <a:xfrm>
              <a:off x="451953" y="7030720"/>
              <a:ext cx="11582310" cy="121921"/>
              <a:chOff x="0" y="0"/>
              <a:chExt cx="11582309" cy="121920"/>
            </a:xfrm>
          </p:grpSpPr>
          <p:sp>
            <p:nvSpPr>
              <p:cNvPr id="2504"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5"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6"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7"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8"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9"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0"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1"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2"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3"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4"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25" name="Group 61"/>
            <p:cNvGrpSpPr/>
            <p:nvPr/>
          </p:nvGrpSpPr>
          <p:grpSpPr>
            <a:xfrm>
              <a:off x="-1" y="450765"/>
              <a:ext cx="121922" cy="6248909"/>
              <a:chOff x="0" y="0"/>
              <a:chExt cx="121920" cy="6248908"/>
            </a:xfrm>
          </p:grpSpPr>
          <p:sp>
            <p:nvSpPr>
              <p:cNvPr id="2516"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7"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8"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9"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0"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1"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2"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3"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4"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35" name="Group 62"/>
            <p:cNvGrpSpPr/>
            <p:nvPr/>
          </p:nvGrpSpPr>
          <p:grpSpPr>
            <a:xfrm>
              <a:off x="12363707" y="450765"/>
              <a:ext cx="121921" cy="6247554"/>
              <a:chOff x="0" y="0"/>
              <a:chExt cx="121920" cy="6247553"/>
            </a:xfrm>
          </p:grpSpPr>
          <p:sp>
            <p:nvSpPr>
              <p:cNvPr id="2526"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7"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8"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9"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0"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1"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2"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3"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4"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537" name="Picture 7" descr="Picture 7"/>
          <p:cNvPicPr>
            <a:picLocks noChangeAspect="1"/>
          </p:cNvPicPr>
          <p:nvPr/>
        </p:nvPicPr>
        <p:blipFill>
          <a:blip r:embed="rId2"/>
          <a:stretch>
            <a:fillRect/>
          </a:stretch>
        </p:blipFill>
        <p:spPr>
          <a:xfrm>
            <a:off x="6969" y="609"/>
            <a:ext cx="12178063" cy="6856780"/>
          </a:xfrm>
          <a:prstGeom prst="rect">
            <a:avLst/>
          </a:prstGeom>
          <a:ln w="12700">
            <a:miter lim="400000"/>
          </a:ln>
        </p:spPr>
      </p:pic>
      <p:sp>
        <p:nvSpPr>
          <p:cNvPr id="2538"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539"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540"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2645" name="Group 2"/>
          <p:cNvGrpSpPr/>
          <p:nvPr/>
        </p:nvGrpSpPr>
        <p:grpSpPr>
          <a:xfrm>
            <a:off x="-146307" y="-146474"/>
            <a:ext cx="12485628" cy="7152641"/>
            <a:chOff x="0" y="0"/>
            <a:chExt cx="12485627" cy="7152640"/>
          </a:xfrm>
        </p:grpSpPr>
        <p:grpSp>
          <p:nvGrpSpPr>
            <p:cNvPr id="2612" name="Group 59"/>
            <p:cNvGrpSpPr/>
            <p:nvPr/>
          </p:nvGrpSpPr>
          <p:grpSpPr>
            <a:xfrm>
              <a:off x="451953" y="-1"/>
              <a:ext cx="11582310" cy="121922"/>
              <a:chOff x="0" y="0"/>
              <a:chExt cx="11582309" cy="121920"/>
            </a:xfrm>
          </p:grpSpPr>
          <p:sp>
            <p:nvSpPr>
              <p:cNvPr id="2601"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2"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3"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4"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5"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6"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7"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8"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9"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0"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1"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24" name="Group 60"/>
            <p:cNvGrpSpPr/>
            <p:nvPr/>
          </p:nvGrpSpPr>
          <p:grpSpPr>
            <a:xfrm>
              <a:off x="451953" y="7030720"/>
              <a:ext cx="11582310" cy="121921"/>
              <a:chOff x="0" y="0"/>
              <a:chExt cx="11582309" cy="121920"/>
            </a:xfrm>
          </p:grpSpPr>
          <p:sp>
            <p:nvSpPr>
              <p:cNvPr id="2613"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4"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5"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6"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7"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8"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9"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0"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1"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2"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3"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34" name="Group 61"/>
            <p:cNvGrpSpPr/>
            <p:nvPr/>
          </p:nvGrpSpPr>
          <p:grpSpPr>
            <a:xfrm>
              <a:off x="-1" y="450765"/>
              <a:ext cx="121922" cy="6248909"/>
              <a:chOff x="0" y="0"/>
              <a:chExt cx="121920" cy="6248908"/>
            </a:xfrm>
          </p:grpSpPr>
          <p:sp>
            <p:nvSpPr>
              <p:cNvPr id="2625"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6"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7"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8"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9"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0"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1"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2"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3"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44" name="Group 62"/>
            <p:cNvGrpSpPr/>
            <p:nvPr/>
          </p:nvGrpSpPr>
          <p:grpSpPr>
            <a:xfrm>
              <a:off x="12363707" y="450765"/>
              <a:ext cx="121921" cy="6247554"/>
              <a:chOff x="0" y="0"/>
              <a:chExt cx="121920" cy="6247553"/>
            </a:xfrm>
          </p:grpSpPr>
          <p:sp>
            <p:nvSpPr>
              <p:cNvPr id="2635"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6"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7"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8"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9"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0"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1"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2"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3"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646" name="Title Text"/>
          <p:cNvSpPr txBox="1">
            <a:spLocks noGrp="1"/>
          </p:cNvSpPr>
          <p:nvPr>
            <p:ph type="title"/>
          </p:nvPr>
        </p:nvSpPr>
        <p:spPr>
          <a:xfrm>
            <a:off x="280415" y="169333"/>
            <a:ext cx="5522977" cy="1066801"/>
          </a:xfrm>
          <a:prstGeom prst="rect">
            <a:avLst/>
          </a:prstGeom>
        </p:spPr>
        <p:txBody>
          <a:bodyPr lIns="0" tIns="0" rIns="0" bIns="0" anchor="t"/>
          <a:lstStyle>
            <a:lvl1pPr defTabSz="1219200">
              <a:defRPr sz="3200">
                <a:solidFill>
                  <a:srgbClr val="0F62FE"/>
                </a:solidFill>
                <a:latin typeface="IBM Plex Sans Light"/>
                <a:ea typeface="IBM Plex Sans Light"/>
                <a:cs typeface="IBM Plex Sans Light"/>
                <a:sym typeface="IBM Plex Sans Light"/>
              </a:defRPr>
            </a:lvl1pPr>
          </a:lstStyle>
          <a:p>
            <a:r>
              <a:t>Title Text</a:t>
            </a:r>
          </a:p>
        </p:txBody>
      </p:sp>
      <p:sp>
        <p:nvSpPr>
          <p:cNvPr id="2647" name="Body Level One…"/>
          <p:cNvSpPr txBox="1">
            <a:spLocks noGrp="1"/>
          </p:cNvSpPr>
          <p:nvPr>
            <p:ph type="body" sz="half" idx="1"/>
          </p:nvPr>
        </p:nvSpPr>
        <p:spPr>
          <a:xfrm>
            <a:off x="292607" y="1658111"/>
            <a:ext cx="5498594" cy="4336289"/>
          </a:xfrm>
          <a:prstGeom prst="rect">
            <a:avLst/>
          </a:prstGeom>
        </p:spPr>
        <p:txBody>
          <a:bodyPr lIns="0" tIns="0" rIns="0" bIns="0"/>
          <a:lstStyle>
            <a:lvl1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2pPr>
            <a:lvl3pPr marL="0" indent="201614"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3pPr>
            <a:lvl4pPr marL="0" indent="434981"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4pPr>
            <a:lvl5pPr marL="0" indent="631832"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648" name="Text Placeholder 2"/>
          <p:cNvSpPr>
            <a:spLocks noGrp="1"/>
          </p:cNvSpPr>
          <p:nvPr>
            <p:ph type="body" sz="half" idx="21"/>
          </p:nvPr>
        </p:nvSpPr>
        <p:spPr>
          <a:xfrm>
            <a:off x="6388608" y="1658111"/>
            <a:ext cx="5498593" cy="4336288"/>
          </a:xfrm>
          <a:prstGeom prst="rect">
            <a:avLst/>
          </a:prstGeom>
        </p:spPr>
        <p:txBody>
          <a:bodyPr lIns="0" tIns="0" rIns="0" bIns="0"/>
          <a:lstStyle/>
          <a:p>
            <a: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pPr>
            <a:endParaRPr/>
          </a:p>
        </p:txBody>
      </p:sp>
      <p:sp>
        <p:nvSpPr>
          <p:cNvPr id="2649"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grpSp>
        <p:nvGrpSpPr>
          <p:cNvPr id="2700" name="Group 2"/>
          <p:cNvGrpSpPr/>
          <p:nvPr/>
        </p:nvGrpSpPr>
        <p:grpSpPr>
          <a:xfrm>
            <a:off x="-146307" y="-146474"/>
            <a:ext cx="12485628" cy="7152641"/>
            <a:chOff x="0" y="0"/>
            <a:chExt cx="12485627" cy="7152640"/>
          </a:xfrm>
        </p:grpSpPr>
        <p:grpSp>
          <p:nvGrpSpPr>
            <p:cNvPr id="2667" name="Group 59"/>
            <p:cNvGrpSpPr/>
            <p:nvPr/>
          </p:nvGrpSpPr>
          <p:grpSpPr>
            <a:xfrm>
              <a:off x="451953" y="-1"/>
              <a:ext cx="11582310" cy="121922"/>
              <a:chOff x="0" y="0"/>
              <a:chExt cx="11582309" cy="121920"/>
            </a:xfrm>
          </p:grpSpPr>
          <p:sp>
            <p:nvSpPr>
              <p:cNvPr id="2656"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7"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8"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9"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0"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1"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2"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3"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4"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5"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6"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79" name="Group 60"/>
            <p:cNvGrpSpPr/>
            <p:nvPr/>
          </p:nvGrpSpPr>
          <p:grpSpPr>
            <a:xfrm>
              <a:off x="451953" y="7030720"/>
              <a:ext cx="11582310" cy="121921"/>
              <a:chOff x="0" y="0"/>
              <a:chExt cx="11582309" cy="121920"/>
            </a:xfrm>
          </p:grpSpPr>
          <p:sp>
            <p:nvSpPr>
              <p:cNvPr id="2668"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9"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0"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1"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2"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3"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4"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5"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6"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7"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8"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89" name="Group 61"/>
            <p:cNvGrpSpPr/>
            <p:nvPr/>
          </p:nvGrpSpPr>
          <p:grpSpPr>
            <a:xfrm>
              <a:off x="-1" y="450765"/>
              <a:ext cx="121922" cy="6248909"/>
              <a:chOff x="0" y="0"/>
              <a:chExt cx="121920" cy="6248908"/>
            </a:xfrm>
          </p:grpSpPr>
          <p:sp>
            <p:nvSpPr>
              <p:cNvPr id="2680"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1"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2"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3"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4"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5"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6"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7"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8"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99" name="Group 62"/>
            <p:cNvGrpSpPr/>
            <p:nvPr/>
          </p:nvGrpSpPr>
          <p:grpSpPr>
            <a:xfrm>
              <a:off x="12363707" y="450765"/>
              <a:ext cx="121921" cy="6247554"/>
              <a:chOff x="0" y="0"/>
              <a:chExt cx="121920" cy="6247553"/>
            </a:xfrm>
          </p:grpSpPr>
          <p:sp>
            <p:nvSpPr>
              <p:cNvPr id="2690"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1"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2"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3"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4"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5"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6"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7"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8"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701" name="Picture" descr="Picture"/>
          <p:cNvPicPr>
            <a:picLocks noChangeAspect="1"/>
          </p:cNvPicPr>
          <p:nvPr/>
        </p:nvPicPr>
        <p:blipFill>
          <a:blip r:embed="rId2"/>
          <a:stretch>
            <a:fillRect/>
          </a:stretch>
        </p:blipFill>
        <p:spPr>
          <a:xfrm>
            <a:off x="5230929" y="3083846"/>
            <a:ext cx="1730142" cy="690309"/>
          </a:xfrm>
          <a:prstGeom prst="rect">
            <a:avLst/>
          </a:prstGeom>
          <a:ln w="12700">
            <a:miter lim="400000"/>
          </a:ln>
        </p:spPr>
      </p:pic>
      <p:sp>
        <p:nvSpPr>
          <p:cNvPr id="2702"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2753" name="Group 5"/>
          <p:cNvGrpSpPr/>
          <p:nvPr/>
        </p:nvGrpSpPr>
        <p:grpSpPr>
          <a:xfrm>
            <a:off x="-146309" y="-146476"/>
            <a:ext cx="12485633" cy="7152645"/>
            <a:chOff x="-1" y="-1"/>
            <a:chExt cx="12485632" cy="7152644"/>
          </a:xfrm>
        </p:grpSpPr>
        <p:grpSp>
          <p:nvGrpSpPr>
            <p:cNvPr id="2720" name="Group 6"/>
            <p:cNvGrpSpPr/>
            <p:nvPr/>
          </p:nvGrpSpPr>
          <p:grpSpPr>
            <a:xfrm>
              <a:off x="451951" y="-2"/>
              <a:ext cx="11582314" cy="121925"/>
              <a:chOff x="-1" y="0"/>
              <a:chExt cx="11582313" cy="121924"/>
            </a:xfrm>
          </p:grpSpPr>
          <p:sp>
            <p:nvSpPr>
              <p:cNvPr id="2709" name="Straight Connector 39"/>
              <p:cNvSpPr/>
              <p:nvPr/>
            </p:nvSpPr>
            <p:spPr>
              <a:xfrm flipV="1">
                <a:off x="-2" y="-1"/>
                <a:ext cx="3"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0" name="Straight Connector 40"/>
              <p:cNvSpPr/>
              <p:nvPr/>
            </p:nvSpPr>
            <p:spPr>
              <a:xfrm flipV="1">
                <a:off x="2438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1" name="Straight Connector 41"/>
              <p:cNvSpPr/>
              <p:nvPr/>
            </p:nvSpPr>
            <p:spPr>
              <a:xfrm flipV="1">
                <a:off x="2743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2" name="Straight Connector 42"/>
              <p:cNvSpPr/>
              <p:nvPr/>
            </p:nvSpPr>
            <p:spPr>
              <a:xfrm flipV="1">
                <a:off x="3048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3" name="Straight Connector 43"/>
              <p:cNvSpPr/>
              <p:nvPr/>
            </p:nvSpPr>
            <p:spPr>
              <a:xfrm flipV="1">
                <a:off x="5486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4" name="Straight Connector 44"/>
              <p:cNvSpPr/>
              <p:nvPr/>
            </p:nvSpPr>
            <p:spPr>
              <a:xfrm flipV="1">
                <a:off x="5791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5" name="Straight Connector 45"/>
              <p:cNvSpPr/>
              <p:nvPr/>
            </p:nvSpPr>
            <p:spPr>
              <a:xfrm flipV="1">
                <a:off x="6096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6" name="Straight Connector 46"/>
              <p:cNvSpPr/>
              <p:nvPr/>
            </p:nvSpPr>
            <p:spPr>
              <a:xfrm flipV="1">
                <a:off x="85344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7" name="Straight Connector 47"/>
              <p:cNvSpPr/>
              <p:nvPr/>
            </p:nvSpPr>
            <p:spPr>
              <a:xfrm flipV="1">
                <a:off x="88392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8" name="Straight Connector 48"/>
              <p:cNvSpPr/>
              <p:nvPr/>
            </p:nvSpPr>
            <p:spPr>
              <a:xfrm flipV="1">
                <a:off x="91440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9" name="Straight Connector 49"/>
              <p:cNvSpPr/>
              <p:nvPr/>
            </p:nvSpPr>
            <p:spPr>
              <a:xfrm flipV="1">
                <a:off x="1158231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32" name="Group 7"/>
            <p:cNvGrpSpPr/>
            <p:nvPr/>
          </p:nvGrpSpPr>
          <p:grpSpPr>
            <a:xfrm>
              <a:off x="451951" y="7030719"/>
              <a:ext cx="11582315" cy="121924"/>
              <a:chOff x="-1" y="0"/>
              <a:chExt cx="11582314" cy="121922"/>
            </a:xfrm>
          </p:grpSpPr>
          <p:sp>
            <p:nvSpPr>
              <p:cNvPr id="2721" name="Straight Connector 28"/>
              <p:cNvSpPr/>
              <p:nvPr/>
            </p:nvSpPr>
            <p:spPr>
              <a:xfrm flipV="1">
                <a:off x="-2" y="-1"/>
                <a:ext cx="3"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2" name="Straight Connector 29"/>
              <p:cNvSpPr/>
              <p:nvPr/>
            </p:nvSpPr>
            <p:spPr>
              <a:xfrm flipV="1">
                <a:off x="24384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3" name="Straight Connector 30"/>
              <p:cNvSpPr/>
              <p:nvPr/>
            </p:nvSpPr>
            <p:spPr>
              <a:xfrm flipV="1">
                <a:off x="27432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4" name="Straight Connector 31"/>
              <p:cNvSpPr/>
              <p:nvPr/>
            </p:nvSpPr>
            <p:spPr>
              <a:xfrm flipV="1">
                <a:off x="30480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5" name="Straight Connector 32"/>
              <p:cNvSpPr/>
              <p:nvPr/>
            </p:nvSpPr>
            <p:spPr>
              <a:xfrm flipV="1">
                <a:off x="5486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6" name="Straight Connector 33"/>
              <p:cNvSpPr/>
              <p:nvPr/>
            </p:nvSpPr>
            <p:spPr>
              <a:xfrm flipV="1">
                <a:off x="5791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7" name="Straight Connector 34"/>
              <p:cNvSpPr/>
              <p:nvPr/>
            </p:nvSpPr>
            <p:spPr>
              <a:xfrm flipV="1">
                <a:off x="6096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8" name="Straight Connector 35"/>
              <p:cNvSpPr/>
              <p:nvPr/>
            </p:nvSpPr>
            <p:spPr>
              <a:xfrm flipV="1">
                <a:off x="8534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9" name="Straight Connector 36"/>
              <p:cNvSpPr/>
              <p:nvPr/>
            </p:nvSpPr>
            <p:spPr>
              <a:xfrm flipV="1">
                <a:off x="8839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0" name="Straight Connector 37"/>
              <p:cNvSpPr/>
              <p:nvPr/>
            </p:nvSpPr>
            <p:spPr>
              <a:xfrm flipV="1">
                <a:off x="9144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1" name="Straight Connector 38"/>
              <p:cNvSpPr/>
              <p:nvPr/>
            </p:nvSpPr>
            <p:spPr>
              <a:xfrm flipV="1">
                <a:off x="11582312"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42" name="Group 8"/>
            <p:cNvGrpSpPr/>
            <p:nvPr/>
          </p:nvGrpSpPr>
          <p:grpSpPr>
            <a:xfrm>
              <a:off x="-2" y="450764"/>
              <a:ext cx="121924" cy="6248913"/>
              <a:chOff x="0" y="-1"/>
              <a:chExt cx="121922" cy="6248912"/>
            </a:xfrm>
          </p:grpSpPr>
          <p:sp>
            <p:nvSpPr>
              <p:cNvPr id="2733" name="Straight Connector 19"/>
              <p:cNvSpPr/>
              <p:nvPr/>
            </p:nvSpPr>
            <p:spPr>
              <a:xfrm flipH="1">
                <a:off x="0" y="567436"/>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4" name="Straight Connector 20"/>
              <p:cNvSpPr/>
              <p:nvPr/>
            </p:nvSpPr>
            <p:spPr>
              <a:xfrm flipH="1">
                <a:off x="0" y="1414779"/>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5" name="Straight Connector 21"/>
              <p:cNvSpPr/>
              <p:nvPr/>
            </p:nvSpPr>
            <p:spPr>
              <a:xfrm flipH="1">
                <a:off x="0" y="226822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6" name="Straight Connector 22"/>
              <p:cNvSpPr/>
              <p:nvPr/>
            </p:nvSpPr>
            <p:spPr>
              <a:xfrm flipH="1">
                <a:off x="0" y="3123694"/>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7" name="Straight Connector 23"/>
              <p:cNvSpPr/>
              <p:nvPr/>
            </p:nvSpPr>
            <p:spPr>
              <a:xfrm flipH="1">
                <a:off x="0" y="3975101"/>
                <a:ext cx="121924"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8" name="Straight Connector 24"/>
              <p:cNvSpPr/>
              <p:nvPr/>
            </p:nvSpPr>
            <p:spPr>
              <a:xfrm flipH="1">
                <a:off x="0" y="4828541"/>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9" name="Straight Connector 25"/>
              <p:cNvSpPr/>
              <p:nvPr/>
            </p:nvSpPr>
            <p:spPr>
              <a:xfrm flipH="1">
                <a:off x="0" y="56923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0" name="Straight Connector 26"/>
              <p:cNvSpPr/>
              <p:nvPr/>
            </p:nvSpPr>
            <p:spPr>
              <a:xfrm flipH="1" flipV="1">
                <a:off x="0" y="-2"/>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1" name="Straight Connector 27"/>
              <p:cNvSpPr/>
              <p:nvPr/>
            </p:nvSpPr>
            <p:spPr>
              <a:xfrm flipH="1">
                <a:off x="0" y="62489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52" name="Group 9"/>
            <p:cNvGrpSpPr/>
            <p:nvPr/>
          </p:nvGrpSpPr>
          <p:grpSpPr>
            <a:xfrm>
              <a:off x="12363708" y="450765"/>
              <a:ext cx="121923" cy="6247556"/>
              <a:chOff x="0" y="0"/>
              <a:chExt cx="121922" cy="6247555"/>
            </a:xfrm>
          </p:grpSpPr>
          <p:sp>
            <p:nvSpPr>
              <p:cNvPr id="2743" name="Straight Connector 10"/>
              <p:cNvSpPr/>
              <p:nvPr/>
            </p:nvSpPr>
            <p:spPr>
              <a:xfrm flipH="1">
                <a:off x="0" y="567436"/>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4" name="Straight Connector 11"/>
              <p:cNvSpPr/>
              <p:nvPr/>
            </p:nvSpPr>
            <p:spPr>
              <a:xfrm flipH="1">
                <a:off x="0" y="141478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5" name="Straight Connector 12"/>
              <p:cNvSpPr/>
              <p:nvPr/>
            </p:nvSpPr>
            <p:spPr>
              <a:xfrm flipH="1">
                <a:off x="0" y="226822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6" name="Straight Connector 13"/>
              <p:cNvSpPr/>
              <p:nvPr/>
            </p:nvSpPr>
            <p:spPr>
              <a:xfrm flipH="1">
                <a:off x="0" y="312166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7" name="Straight Connector 14"/>
              <p:cNvSpPr/>
              <p:nvPr/>
            </p:nvSpPr>
            <p:spPr>
              <a:xfrm flipH="1">
                <a:off x="0" y="3975101"/>
                <a:ext cx="12192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8" name="Straight Connector 15"/>
              <p:cNvSpPr/>
              <p:nvPr/>
            </p:nvSpPr>
            <p:spPr>
              <a:xfrm flipH="1">
                <a:off x="0" y="482854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9" name="Straight Connector 16"/>
              <p:cNvSpPr/>
              <p:nvPr/>
            </p:nvSpPr>
            <p:spPr>
              <a:xfrm flipH="1">
                <a:off x="0" y="569231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0" name="Straight Connector 17"/>
              <p:cNvSpPr/>
              <p:nvPr/>
            </p:nvSpPr>
            <p:spPr>
              <a:xfrm flipH="1" flipV="1">
                <a:off x="0" y="-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1" name="Straight Connector 18"/>
              <p:cNvSpPr/>
              <p:nvPr/>
            </p:nvSpPr>
            <p:spPr>
              <a:xfrm flipH="1">
                <a:off x="0" y="6247554"/>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sp>
        <p:nvSpPr>
          <p:cNvPr id="2754" name="Title Text"/>
          <p:cNvSpPr txBox="1">
            <a:spLocks noGrp="1"/>
          </p:cNvSpPr>
          <p:nvPr>
            <p:ph type="title"/>
          </p:nvPr>
        </p:nvSpPr>
        <p:spPr>
          <a:xfrm>
            <a:off x="-2" y="-3"/>
            <a:ext cx="6096002" cy="3429004"/>
          </a:xfrm>
          <a:prstGeom prst="rect">
            <a:avLst/>
          </a:prstGeom>
        </p:spPr>
        <p:txBody>
          <a:bodyPr lIns="268224" tIns="268224" rIns="268224" bIns="268224" anchor="t"/>
          <a:lstStyle>
            <a:lvl1pPr defTabSz="1219200">
              <a:defRPr sz="3200">
                <a:solidFill>
                  <a:srgbClr val="FFFFFF"/>
                </a:solidFill>
                <a:latin typeface="IBM Plex Sans Light"/>
                <a:ea typeface="IBM Plex Sans Light"/>
                <a:cs typeface="IBM Plex Sans Light"/>
                <a:sym typeface="IBM Plex Sans Light"/>
              </a:defRPr>
            </a:lvl1pPr>
          </a:lstStyle>
          <a:p>
            <a:r>
              <a:t>Title Text</a:t>
            </a:r>
          </a:p>
        </p:txBody>
      </p:sp>
      <p:sp>
        <p:nvSpPr>
          <p:cNvPr id="2755" name="Straight Connector 9"/>
          <p:cNvSpPr/>
          <p:nvPr/>
        </p:nvSpPr>
        <p:spPr>
          <a:xfrm>
            <a:off x="304798" y="3422650"/>
            <a:ext cx="5486404" cy="1"/>
          </a:xfrm>
          <a:prstGeom prst="line">
            <a:avLst/>
          </a:prstGeom>
          <a:ln w="3175">
            <a:solidFill>
              <a:srgbClr val="FFFFFF"/>
            </a:solidFill>
          </a:ln>
        </p:spPr>
        <p:txBody>
          <a:bodyPr lIns="45718" tIns="45718" rIns="45718" bIns="45718"/>
          <a:lstStyle/>
          <a:p>
            <a:pPr>
              <a:defRPr sz="1600"/>
            </a:pPr>
            <a:endParaRPr/>
          </a:p>
        </p:txBody>
      </p:sp>
      <p:sp>
        <p:nvSpPr>
          <p:cNvPr id="2756" name="Slide Number"/>
          <p:cNvSpPr txBox="1">
            <a:spLocks noGrp="1"/>
          </p:cNvSpPr>
          <p:nvPr>
            <p:ph type="sldNum" sz="quarter" idx="2"/>
          </p:nvPr>
        </p:nvSpPr>
        <p:spPr>
          <a:xfrm>
            <a:off x="0" y="0"/>
            <a:ext cx="378458" cy="375918"/>
          </a:xfrm>
          <a:prstGeom prst="rect">
            <a:avLst/>
          </a:prstGeom>
        </p:spPr>
        <p:txBody>
          <a:bodyPr lIns="60958" tIns="60958" rIns="60958" bIns="60958" anchor="t"/>
          <a:lstStyle>
            <a:lvl1pPr algn="l" defTabSz="914643">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2807" name="Group 2"/>
          <p:cNvGrpSpPr/>
          <p:nvPr/>
        </p:nvGrpSpPr>
        <p:grpSpPr>
          <a:xfrm>
            <a:off x="-146307" y="-146474"/>
            <a:ext cx="12485628" cy="7152641"/>
            <a:chOff x="0" y="0"/>
            <a:chExt cx="12485627" cy="7152640"/>
          </a:xfrm>
        </p:grpSpPr>
        <p:grpSp>
          <p:nvGrpSpPr>
            <p:cNvPr id="2774" name="Group 59"/>
            <p:cNvGrpSpPr/>
            <p:nvPr/>
          </p:nvGrpSpPr>
          <p:grpSpPr>
            <a:xfrm>
              <a:off x="451953" y="-1"/>
              <a:ext cx="11582310" cy="121922"/>
              <a:chOff x="0" y="0"/>
              <a:chExt cx="11582309" cy="121920"/>
            </a:xfrm>
          </p:grpSpPr>
          <p:sp>
            <p:nvSpPr>
              <p:cNvPr id="2763"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4"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5"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6"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7"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8"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9"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0"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1"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2"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3"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86" name="Group 60"/>
            <p:cNvGrpSpPr/>
            <p:nvPr/>
          </p:nvGrpSpPr>
          <p:grpSpPr>
            <a:xfrm>
              <a:off x="451953" y="7030720"/>
              <a:ext cx="11582310" cy="121921"/>
              <a:chOff x="0" y="0"/>
              <a:chExt cx="11582309" cy="121920"/>
            </a:xfrm>
          </p:grpSpPr>
          <p:sp>
            <p:nvSpPr>
              <p:cNvPr id="2775"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6"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7"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8"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9"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0"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1"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2"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3"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4"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5"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96" name="Group 61"/>
            <p:cNvGrpSpPr/>
            <p:nvPr/>
          </p:nvGrpSpPr>
          <p:grpSpPr>
            <a:xfrm>
              <a:off x="-1" y="450765"/>
              <a:ext cx="121922" cy="6248909"/>
              <a:chOff x="0" y="0"/>
              <a:chExt cx="121920" cy="6248908"/>
            </a:xfrm>
          </p:grpSpPr>
          <p:sp>
            <p:nvSpPr>
              <p:cNvPr id="2787"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8"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9"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0"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1"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2"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3"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4"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5"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06" name="Group 62"/>
            <p:cNvGrpSpPr/>
            <p:nvPr/>
          </p:nvGrpSpPr>
          <p:grpSpPr>
            <a:xfrm>
              <a:off x="12363707" y="450765"/>
              <a:ext cx="121921" cy="6247554"/>
              <a:chOff x="0" y="0"/>
              <a:chExt cx="121920" cy="6247553"/>
            </a:xfrm>
          </p:grpSpPr>
          <p:sp>
            <p:nvSpPr>
              <p:cNvPr id="2797"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8"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9"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0"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1"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2"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3"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4"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5"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08" name="Title Text"/>
          <p:cNvSpPr txBox="1">
            <a:spLocks noGrp="1"/>
          </p:cNvSpPr>
          <p:nvPr>
            <p:ph type="title"/>
          </p:nvPr>
        </p:nvSpPr>
        <p:spPr>
          <a:xfrm>
            <a:off x="280417" y="169333"/>
            <a:ext cx="5522886" cy="5726177"/>
          </a:xfrm>
          <a:prstGeom prst="rect">
            <a:avLst/>
          </a:prstGeom>
        </p:spPr>
        <p:txBody>
          <a:bodyPr lIns="0" tIns="0" rIns="0" bIns="0" anchor="t"/>
          <a:lstStyle>
            <a:lvl1pPr defTabSz="1219200">
              <a:defRPr sz="3200">
                <a:latin typeface="IBM Plex Sans Light"/>
                <a:ea typeface="IBM Plex Sans Light"/>
                <a:cs typeface="IBM Plex Sans Light"/>
                <a:sym typeface="IBM Plex Sans Light"/>
              </a:defRPr>
            </a:lvl1pPr>
          </a:lstStyle>
          <a:p>
            <a:r>
              <a:t>Title Text</a:t>
            </a:r>
          </a:p>
        </p:txBody>
      </p:sp>
      <p:sp>
        <p:nvSpPr>
          <p:cNvPr id="2809" name="Black rectangle"/>
          <p:cNvSpPr/>
          <p:nvPr/>
        </p:nvSpPr>
        <p:spPr>
          <a:xfrm>
            <a:off x="6096000" y="-1"/>
            <a:ext cx="6096000" cy="6858001"/>
          </a:xfrm>
          <a:prstGeom prst="rect">
            <a:avLst/>
          </a:prstGeom>
          <a:solidFill>
            <a:srgbClr val="F4F4F4"/>
          </a:solidFill>
          <a:ln w="12700">
            <a:miter lim="400000"/>
          </a:ln>
        </p:spPr>
        <p:txBody>
          <a:bodyPr lIns="121919" tIns="121919" rIns="121919" bIns="121919" anchor="ctr"/>
          <a:lstStyle/>
          <a:p>
            <a:pPr algn="ctr" defTabSz="914643">
              <a:defRPr sz="1600">
                <a:latin typeface="IBM Plex Sans Light"/>
                <a:ea typeface="IBM Plex Sans Light"/>
                <a:cs typeface="IBM Plex Sans Light"/>
                <a:sym typeface="IBM Plex Sans Light"/>
              </a:defRPr>
            </a:pPr>
            <a:endParaRPr/>
          </a:p>
        </p:txBody>
      </p:sp>
      <p:sp>
        <p:nvSpPr>
          <p:cNvPr id="2810" name="Body Level One…"/>
          <p:cNvSpPr txBox="1">
            <a:spLocks noGrp="1"/>
          </p:cNvSpPr>
          <p:nvPr>
            <p:ph type="body" sz="half" idx="1"/>
          </p:nvPr>
        </p:nvSpPr>
        <p:spPr>
          <a:xfrm>
            <a:off x="6388608" y="251290"/>
            <a:ext cx="5498593" cy="5726177"/>
          </a:xfrm>
          <a:prstGeom prst="rect">
            <a:avLst/>
          </a:prstGeom>
        </p:spPr>
        <p:txBody>
          <a:bodyPr lIns="0" tIns="0" rIns="0" bIns="0"/>
          <a:lstStyle>
            <a:lvl1pPr marL="0"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21090"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392543"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678296"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852923"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11"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2862" name="Group 2"/>
          <p:cNvGrpSpPr/>
          <p:nvPr/>
        </p:nvGrpSpPr>
        <p:grpSpPr>
          <a:xfrm>
            <a:off x="-146307" y="-146474"/>
            <a:ext cx="12485628" cy="7152641"/>
            <a:chOff x="0" y="0"/>
            <a:chExt cx="12485627" cy="7152640"/>
          </a:xfrm>
        </p:grpSpPr>
        <p:grpSp>
          <p:nvGrpSpPr>
            <p:cNvPr id="2829" name="Group 59"/>
            <p:cNvGrpSpPr/>
            <p:nvPr/>
          </p:nvGrpSpPr>
          <p:grpSpPr>
            <a:xfrm>
              <a:off x="451953" y="-1"/>
              <a:ext cx="11582310" cy="121922"/>
              <a:chOff x="0" y="0"/>
              <a:chExt cx="11582309" cy="121920"/>
            </a:xfrm>
          </p:grpSpPr>
          <p:sp>
            <p:nvSpPr>
              <p:cNvPr id="2818"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19"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0"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1"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2"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3"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4"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5"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6"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7"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8"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41" name="Group 60"/>
            <p:cNvGrpSpPr/>
            <p:nvPr/>
          </p:nvGrpSpPr>
          <p:grpSpPr>
            <a:xfrm>
              <a:off x="451953" y="7030720"/>
              <a:ext cx="11582310" cy="121921"/>
              <a:chOff x="0" y="0"/>
              <a:chExt cx="11582309" cy="121920"/>
            </a:xfrm>
          </p:grpSpPr>
          <p:sp>
            <p:nvSpPr>
              <p:cNvPr id="2830"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1"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2"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3"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4"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5"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6"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7"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8"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9"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0"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51" name="Group 61"/>
            <p:cNvGrpSpPr/>
            <p:nvPr/>
          </p:nvGrpSpPr>
          <p:grpSpPr>
            <a:xfrm>
              <a:off x="-1" y="450765"/>
              <a:ext cx="121922" cy="6248909"/>
              <a:chOff x="0" y="0"/>
              <a:chExt cx="121920" cy="6248908"/>
            </a:xfrm>
          </p:grpSpPr>
          <p:sp>
            <p:nvSpPr>
              <p:cNvPr id="2842"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3"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4"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5"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6"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7"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8"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9"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0"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61" name="Group 62"/>
            <p:cNvGrpSpPr/>
            <p:nvPr/>
          </p:nvGrpSpPr>
          <p:grpSpPr>
            <a:xfrm>
              <a:off x="12363707" y="450765"/>
              <a:ext cx="121921" cy="6247554"/>
              <a:chOff x="0" y="0"/>
              <a:chExt cx="121920" cy="6247553"/>
            </a:xfrm>
          </p:grpSpPr>
          <p:sp>
            <p:nvSpPr>
              <p:cNvPr id="2852"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3"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4"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5"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6"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7"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8"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9"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60"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63" name="Body Level One…"/>
          <p:cNvSpPr txBox="1">
            <a:spLocks noGrp="1"/>
          </p:cNvSpPr>
          <p:nvPr>
            <p:ph type="body" sz="half" idx="1"/>
          </p:nvPr>
        </p:nvSpPr>
        <p:spPr>
          <a:xfrm>
            <a:off x="-1" y="-1"/>
            <a:ext cx="3048001" cy="6864097"/>
          </a:xfrm>
          <a:prstGeom prst="rect">
            <a:avLst/>
          </a:prstGeom>
        </p:spPr>
        <p:txBody>
          <a:bodyPr lIns="237066" tIns="237066" rIns="237066" bIns="237066"/>
          <a:lstStyle>
            <a:lvl1pPr marL="67733"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88824"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460277"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746030"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920657"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64"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2865" name="Straight Connector 7"/>
          <p:cNvSpPr/>
          <p:nvPr/>
        </p:nvSpPr>
        <p:spPr>
          <a:xfrm flipV="1">
            <a:off x="6095999"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6" name="Straight Connector 8"/>
          <p:cNvSpPr/>
          <p:nvPr/>
        </p:nvSpPr>
        <p:spPr>
          <a:xfrm flipV="1">
            <a:off x="3045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7" name="Straight Connector 9"/>
          <p:cNvSpPr/>
          <p:nvPr/>
        </p:nvSpPr>
        <p:spPr>
          <a:xfrm flipV="1">
            <a:off x="9141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5562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39133126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460923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5657188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6193783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7" y="784882"/>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1"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Think 2024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7"/>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2083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5"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246272993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89"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6" y="1714500"/>
            <a:ext cx="247073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0"/>
            <a:ext cx="247617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118519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1" cy="2286795"/>
          </a:xfrm>
        </p:spPr>
        <p:txBody>
          <a:bodyPr/>
          <a:lstStyle>
            <a:lvl1pPr>
              <a:lnSpc>
                <a:spcPct val="100000"/>
              </a:lnSpc>
              <a:defRPr sz="32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5"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7"/>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9" cy="2476499"/>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25107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2477765" cy="2286795"/>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9" cy="5715795"/>
          </a:xfrm>
        </p:spPr>
        <p:txBody>
          <a:bodyPr/>
          <a:lstStyle>
            <a:lvl1pPr defTabSz="580513">
              <a:spcBef>
                <a:spcPts val="0"/>
              </a:spcBef>
              <a:defRPr>
                <a:solidFill>
                  <a:schemeClr val="tx1"/>
                </a:solidFill>
              </a:defRPr>
            </a:lvl1pPr>
            <a:lvl2pPr defTabSz="580513">
              <a:spcBef>
                <a:spcPts val="0"/>
              </a:spcBef>
              <a:defRPr>
                <a:solidFill>
                  <a:schemeClr val="tx1"/>
                </a:solidFill>
              </a:defRPr>
            </a:lvl2pPr>
            <a:lvl3pPr defTabSz="580513">
              <a:spcBef>
                <a:spcPts val="0"/>
              </a:spcBef>
              <a:defRPr>
                <a:solidFill>
                  <a:schemeClr val="tx1"/>
                </a:solidFill>
              </a:defRPr>
            </a:lvl3pPr>
            <a:lvl4pPr defTabSz="580513">
              <a:spcBef>
                <a:spcPts val="0"/>
              </a:spcBef>
              <a:defRPr>
                <a:solidFill>
                  <a:schemeClr val="tx1"/>
                </a:solidFill>
              </a:defRPr>
            </a:lvl4pPr>
            <a:lvl5pPr defTabSz="58051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1" y="284957"/>
            <a:ext cx="2474589" cy="5715795"/>
          </a:xfrm>
        </p:spPr>
        <p:txBody>
          <a:bodyPr/>
          <a:lstStyle>
            <a:lvl1pPr defTabSz="580513">
              <a:spcBef>
                <a:spcPts val="0"/>
              </a:spcBef>
              <a:defRPr>
                <a:solidFill>
                  <a:schemeClr val="tx1"/>
                </a:solidFill>
              </a:defRPr>
            </a:lvl1pPr>
            <a:lvl2pPr defTabSz="580513">
              <a:spcBef>
                <a:spcPts val="0"/>
              </a:spcBef>
              <a:defRPr>
                <a:solidFill>
                  <a:schemeClr val="tx1"/>
                </a:solidFill>
              </a:defRPr>
            </a:lvl2pPr>
            <a:lvl3pPr defTabSz="580513">
              <a:spcBef>
                <a:spcPts val="0"/>
              </a:spcBef>
              <a:defRPr>
                <a:solidFill>
                  <a:schemeClr val="tx1"/>
                </a:solidFill>
              </a:defRPr>
            </a:lvl3pPr>
            <a:lvl4pPr defTabSz="580513">
              <a:spcBef>
                <a:spcPts val="0"/>
              </a:spcBef>
              <a:defRPr>
                <a:solidFill>
                  <a:schemeClr val="tx1"/>
                </a:solidFill>
              </a:defRPr>
            </a:lvl4pPr>
            <a:lvl5pPr defTabSz="58051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9"/>
            <a:ext cx="2477765" cy="1905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2590473"/>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a:t>
            </a:r>
            <a:r>
              <a:rPr lang="en-US" dirty="0" err="1"/>
              <a:t>TechXchange</a:t>
            </a:r>
            <a:r>
              <a:rPr lang="en-US" dirty="0"/>
              <a:t> / © 2023 IBM Corporation</a:t>
            </a:r>
          </a:p>
        </p:txBody>
      </p:sp>
    </p:spTree>
    <p:extLst>
      <p:ext uri="{BB962C8B-B14F-4D97-AF65-F5344CB8AC3E}">
        <p14:creationId xmlns:p14="http://schemas.microsoft.com/office/powerpoint/2010/main" val="296104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42334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177778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08987252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9393664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192594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963366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489892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827031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63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912037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815993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420595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4601128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270999799"/>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29063777"/>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098133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7288773"/>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446030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87020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29121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777777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214354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59629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2589913"/>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11441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868487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156961"/>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2206210"/>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4599434"/>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0339790"/>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566403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theme" Target="../theme/theme2.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8" r:id="rId48"/>
    <p:sldLayoutId id="2147483699" r:id="rId49"/>
    <p:sldLayoutId id="2147483700" r:id="rId50"/>
    <p:sldLayoutId id="2147483701" r:id="rId51"/>
    <p:sldLayoutId id="2147483702" r:id="rId52"/>
    <p:sldLayoutId id="2147483704" r:id="rId53"/>
    <p:sldLayoutId id="2147483705" r:id="rId54"/>
    <p:sldLayoutId id="2147483706" r:id="rId55"/>
    <p:sldLayoutId id="2147483707" r:id="rId56"/>
    <p:sldLayoutId id="2147483708"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 id="2147483773" r:id="rId6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1965755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2"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9.svg"/><Relationship Id="rId1" Type="http://schemas.openxmlformats.org/officeDocument/2006/relationships/slideLayout" Target="../slideLayouts/slideLayout6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emf"/><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hyperlink" Target="https://thealliance.ai/"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9.xml"/><Relationship Id="rId1" Type="http://schemas.openxmlformats.org/officeDocument/2006/relationships/tags" Target="../tags/tag1.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17.xml"/><Relationship Id="rId16" Type="http://schemas.openxmlformats.org/officeDocument/2006/relationships/image" Target="../media/image88.svg"/><Relationship Id="rId1" Type="http://schemas.openxmlformats.org/officeDocument/2006/relationships/slideLayout" Target="../slideLayouts/slideLayout68.xml"/><Relationship Id="rId6" Type="http://schemas.openxmlformats.org/officeDocument/2006/relationships/image" Target="../media/image78.svg"/><Relationship Id="rId11" Type="http://schemas.openxmlformats.org/officeDocument/2006/relationships/image" Target="../media/image83.svg"/><Relationship Id="rId5" Type="http://schemas.openxmlformats.org/officeDocument/2006/relationships/image" Target="../media/image77.png"/><Relationship Id="rId15" Type="http://schemas.openxmlformats.org/officeDocument/2006/relationships/image" Target="../media/image87.sv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6.png"/><Relationship Id="rId3" Type="http://schemas.openxmlformats.org/officeDocument/2006/relationships/image" Target="../media/image89.png"/><Relationship Id="rId7" Type="http://schemas.openxmlformats.org/officeDocument/2006/relationships/image" Target="../media/image93.png"/><Relationship Id="rId12" Type="http://schemas.microsoft.com/office/2007/relationships/hdphoto" Target="../media/hdphoto3.wdp"/><Relationship Id="rId2" Type="http://schemas.openxmlformats.org/officeDocument/2006/relationships/notesSlide" Target="../notesSlides/notesSlide18.xml"/><Relationship Id="rId1" Type="http://schemas.openxmlformats.org/officeDocument/2006/relationships/slideLayout" Target="../slideLayouts/slideLayout53.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image" Target="../media/image91.png"/><Relationship Id="rId15" Type="http://schemas.openxmlformats.org/officeDocument/2006/relationships/image" Target="../media/image97.png"/><Relationship Id="rId10" Type="http://schemas.microsoft.com/office/2007/relationships/hdphoto" Target="../media/hdphoto2.wdp"/><Relationship Id="rId4" Type="http://schemas.openxmlformats.org/officeDocument/2006/relationships/image" Target="../media/image90.png"/><Relationship Id="rId9" Type="http://schemas.openxmlformats.org/officeDocument/2006/relationships/image" Target="../media/image94.png"/><Relationship Id="rId1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0.xml"/><Relationship Id="rId1" Type="http://schemas.openxmlformats.org/officeDocument/2006/relationships/tags" Target="../tags/tag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tif"/><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1939264"/>
          </a:xfrm>
        </p:spPr>
        <p:txBody>
          <a:bodyPr lIns="0" tIns="0" rIns="0" bIns="0" anchor="t">
            <a:normAutofit fontScale="90000"/>
          </a:bodyPr>
          <a:lstStyle/>
          <a:p>
            <a:r>
              <a:rPr lang="en-US" sz="4267" dirty="0">
                <a:solidFill>
                  <a:schemeClr val="tx1"/>
                </a:solidFill>
                <a:latin typeface="IBM Plex Sans" panose="020B0503050203000203" pitchFamily="34" charset="0"/>
              </a:rPr>
              <a:t>Build, train, validate, tune and deploy AI models</a:t>
            </a:r>
            <a:br>
              <a:rPr lang="en-US" sz="4267" dirty="0">
                <a:solidFill>
                  <a:schemeClr val="tx1"/>
                </a:solidFill>
                <a:latin typeface="IBM Plex Sans" panose="020B0503050203000203" pitchFamily="34" charset="0"/>
              </a:rPr>
            </a:br>
            <a:br>
              <a:rPr lang="en-US" sz="4267" dirty="0">
                <a:solidFill>
                  <a:schemeClr val="tx1"/>
                </a:solidFill>
                <a:latin typeface="IBM Plex Sans" panose="020B0503050203000203" pitchFamily="34" charset="0"/>
              </a:rPr>
            </a:br>
            <a:r>
              <a:rPr lang="en-US" sz="4267" dirty="0">
                <a:solidFill>
                  <a:schemeClr val="tx1"/>
                </a:solidFill>
                <a:latin typeface="IBM Plex Sans" panose="020B0503050203000203" pitchFamily="34" charset="0"/>
              </a:rPr>
              <a:t>with </a:t>
            </a:r>
            <a:r>
              <a:rPr lang="en-US" sz="4267" dirty="0" err="1">
                <a:solidFill>
                  <a:schemeClr val="tx1"/>
                </a:solidFill>
                <a:latin typeface="IBM Plex Sans" panose="020B0503050203000203" pitchFamily="34" charset="0"/>
              </a:rPr>
              <a:t>watson</a:t>
            </a:r>
            <a:r>
              <a:rPr lang="en-US" sz="4267" dirty="0" err="1">
                <a:solidFill>
                  <a:srgbClr val="0432FF"/>
                </a:solidFill>
                <a:latin typeface="IBM Plex Sans" panose="020B0503050203000203" pitchFamily="34" charset="0"/>
              </a:rPr>
              <a:t>x</a:t>
            </a:r>
            <a:endParaRPr lang="en-US" dirty="0">
              <a:solidFill>
                <a:srgbClr val="0432FF"/>
              </a:solidFill>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37965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1867" dirty="0">
                <a:latin typeface="IBM Plex Sans Medm" panose="020B0503050203000203" pitchFamily="34" charset="0"/>
              </a:rPr>
              <a:t>watson</a:t>
            </a:r>
            <a:r>
              <a:rPr lang="en-US" sz="1867" dirty="0">
                <a:solidFill>
                  <a:schemeClr val="accent1"/>
                </a:solidFill>
                <a:latin typeface="IBM Plex Sans Medm" panose="020B0503050203000203" pitchFamily="34" charset="0"/>
              </a:rPr>
              <a:t>x</a:t>
            </a:r>
            <a:r>
              <a:rPr lang="en-US" sz="1867" dirty="0">
                <a:latin typeface="IBM Plex Sans Medm" panose="020B0503050203000203" pitchFamily="34" charset="0"/>
              </a:rPr>
              <a:t>.ai</a:t>
            </a:r>
            <a:endParaRPr lang="en-US" sz="2400" dirty="0"/>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411C30-164B-73C8-6BE0-B59473012201}"/>
              </a:ext>
            </a:extLst>
          </p:cNvPr>
          <p:cNvSpPr/>
          <p:nvPr/>
        </p:nvSpPr>
        <p:spPr bwMode="auto">
          <a:xfrm>
            <a:off x="-33670" y="1786"/>
            <a:ext cx="3265593" cy="6856215"/>
          </a:xfrm>
          <a:prstGeom prst="rect">
            <a:avLst/>
          </a:prstGeom>
          <a:solidFill>
            <a:srgbClr val="E6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94" fontAlgn="base">
              <a:spcBef>
                <a:spcPct val="0"/>
              </a:spcBef>
              <a:spcAft>
                <a:spcPct val="0"/>
              </a:spcAft>
              <a:defRPr/>
            </a:pPr>
            <a:endParaRPr lang="en-US" sz="1400" dirty="0">
              <a:solidFill>
                <a:srgbClr val="FFFFFF"/>
              </a:solidFill>
              <a:latin typeface="IBM Plex Sans Light"/>
            </a:endParaRPr>
          </a:p>
        </p:txBody>
      </p:sp>
      <p:sp>
        <p:nvSpPr>
          <p:cNvPr id="23" name="Text Placeholder 22">
            <a:extLst>
              <a:ext uri="{FF2B5EF4-FFF2-40B4-BE49-F238E27FC236}">
                <a16:creationId xmlns:a16="http://schemas.microsoft.com/office/drawing/2014/main" id="{1DC29896-CB1A-EA5E-A9F9-9796054654F8}"/>
              </a:ext>
            </a:extLst>
          </p:cNvPr>
          <p:cNvSpPr>
            <a:spLocks noGrp="1"/>
          </p:cNvSpPr>
          <p:nvPr>
            <p:ph type="body" sz="quarter" idx="4294967295"/>
          </p:nvPr>
        </p:nvSpPr>
        <p:spPr>
          <a:xfrm>
            <a:off x="5269021" y="792507"/>
            <a:ext cx="6922980" cy="1503167"/>
          </a:xfrm>
        </p:spPr>
        <p:txBody>
          <a:bodyPr>
            <a:normAutofit fontScale="85000" lnSpcReduction="20000"/>
          </a:bodyPr>
          <a:lstStyle/>
          <a:p>
            <a:pPr>
              <a:spcAft>
                <a:spcPts val="300"/>
              </a:spcAft>
            </a:pPr>
            <a:r>
              <a:rPr lang="en-US" sz="2000" dirty="0">
                <a:latin typeface="+mn-lt"/>
              </a:rPr>
              <a:t>Select and tune AI models for better performance and TCO</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IBM models trained in targeted domains</a:t>
            </a:r>
          </a:p>
          <a:p>
            <a:pPr marL="285686" indent="-285686">
              <a:spcAft>
                <a:spcPts val="300"/>
              </a:spcAft>
              <a:buFont typeface="Arial" panose="020B0604020202020204" pitchFamily="34" charset="0"/>
              <a:buChar char="•"/>
            </a:pPr>
            <a:r>
              <a:rPr lang="en-US" sz="1600" dirty="0">
                <a:latin typeface="+mn-lt"/>
              </a:rPr>
              <a:t>Curated library of third-party, open-source models</a:t>
            </a:r>
          </a:p>
          <a:p>
            <a:pPr marL="285686" indent="-285686">
              <a:spcAft>
                <a:spcPts val="300"/>
              </a:spcAft>
              <a:buFont typeface="Arial" panose="020B0604020202020204" pitchFamily="34" charset="0"/>
              <a:buChar char="•"/>
            </a:pPr>
            <a:r>
              <a:rPr lang="en-US" sz="1600" dirty="0">
                <a:latin typeface="+mn-lt"/>
              </a:rPr>
              <a:t>Studio to train, validate, tune, and deploy models</a:t>
            </a:r>
          </a:p>
        </p:txBody>
      </p:sp>
      <p:sp>
        <p:nvSpPr>
          <p:cNvPr id="25" name="Text Placeholder 24">
            <a:extLst>
              <a:ext uri="{FF2B5EF4-FFF2-40B4-BE49-F238E27FC236}">
                <a16:creationId xmlns:a16="http://schemas.microsoft.com/office/drawing/2014/main" id="{77AE4F9B-32D6-E1B1-DE36-2CF046466A84}"/>
              </a:ext>
            </a:extLst>
          </p:cNvPr>
          <p:cNvSpPr>
            <a:spLocks noGrp="1"/>
          </p:cNvSpPr>
          <p:nvPr>
            <p:ph type="body" sz="quarter" idx="4294967295"/>
          </p:nvPr>
        </p:nvSpPr>
        <p:spPr>
          <a:xfrm>
            <a:off x="5269022" y="2729404"/>
            <a:ext cx="5995207" cy="1677769"/>
          </a:xfrm>
        </p:spPr>
        <p:txBody>
          <a:bodyPr lIns="0" tIns="0" rIns="0" bIns="0" anchor="t">
            <a:normAutofit fontScale="77500" lnSpcReduction="20000"/>
          </a:bodyPr>
          <a:lstStyle/>
          <a:p>
            <a:pPr defTabSz="1161027">
              <a:spcAft>
                <a:spcPts val="300"/>
              </a:spcAft>
              <a:buClr>
                <a:srgbClr val="000000"/>
              </a:buClr>
              <a:defRPr/>
            </a:pPr>
            <a:r>
              <a:rPr lang="en-US" sz="2000" dirty="0">
                <a:latin typeface="+mn-lt"/>
              </a:rPr>
              <a:t>Scale AI use cases faster</a:t>
            </a:r>
            <a:endParaRPr lang="en-US" sz="2000" kern="1200" dirty="0">
              <a:latin typeface="+mn-lt"/>
            </a:endParaRPr>
          </a:p>
          <a:p>
            <a:pPr defTabSz="1161027">
              <a:spcAft>
                <a:spcPts val="300"/>
              </a:spcAft>
              <a:buClr>
                <a:srgbClr val="000000"/>
              </a:buClr>
              <a:defRPr/>
            </a:pPr>
            <a:endParaRPr lang="en-US" sz="800" dirty="0">
              <a:latin typeface="+mn-lt"/>
            </a:endParaRPr>
          </a:p>
          <a:p>
            <a:pPr marL="285686" indent="-285686" defTabSz="1161027">
              <a:spcAft>
                <a:spcPts val="300"/>
              </a:spcAft>
              <a:buClr>
                <a:srgbClr val="000000"/>
              </a:buClr>
              <a:buFont typeface="Arial" panose="020B0604020202020204" pitchFamily="34" charset="0"/>
              <a:buChar char="•"/>
              <a:defRPr/>
            </a:pPr>
            <a:r>
              <a:rPr lang="en-US" sz="1600" dirty="0">
                <a:latin typeface="+mn-lt"/>
              </a:rPr>
              <a:t>Data store to access and share all your data </a:t>
            </a:r>
          </a:p>
          <a:p>
            <a:pPr marL="285686" indent="-285686" defTabSz="1161027">
              <a:spcAft>
                <a:spcPts val="300"/>
              </a:spcAft>
              <a:buClr>
                <a:srgbClr val="000000"/>
              </a:buClr>
              <a:buFont typeface="Arial" panose="020B0604020202020204" pitchFamily="34" charset="0"/>
              <a:buChar char="•"/>
              <a:defRPr/>
            </a:pPr>
            <a:r>
              <a:rPr lang="en-US" sz="1600" dirty="0">
                <a:latin typeface="+mn-lt"/>
              </a:rPr>
              <a:t>Choice of infrastructure, from on premises to the cloud</a:t>
            </a:r>
          </a:p>
          <a:p>
            <a:pPr marL="285425" indent="-285425" defTabSz="1161027">
              <a:spcAft>
                <a:spcPts val="300"/>
              </a:spcAft>
              <a:buClr>
                <a:srgbClr val="000000"/>
              </a:buClr>
              <a:buFont typeface="Arial" panose="020B0604020202020204" pitchFamily="34" charset="0"/>
              <a:buChar char="•"/>
              <a:defRPr/>
            </a:pPr>
            <a:r>
              <a:rPr lang="en-US" sz="1600" dirty="0">
                <a:latin typeface="+mn-lt"/>
              </a:rPr>
              <a:t>AI assistants to accelerate adoption</a:t>
            </a:r>
          </a:p>
          <a:p>
            <a:pPr marL="285686" indent="-285686" defTabSz="1161027">
              <a:spcAft>
                <a:spcPts val="300"/>
              </a:spcAft>
              <a:buClr>
                <a:srgbClr val="000000"/>
              </a:buClr>
              <a:buFont typeface="Arial" panose="020B0604020202020204" pitchFamily="34" charset="0"/>
              <a:buChar char="•"/>
              <a:defRPr/>
            </a:pPr>
            <a:r>
              <a:rPr lang="en-US" sz="1600" dirty="0">
                <a:latin typeface="+mn-lt"/>
              </a:rPr>
              <a:t>Expertise to take AI from pilot to production</a:t>
            </a:r>
          </a:p>
        </p:txBody>
      </p:sp>
      <p:sp>
        <p:nvSpPr>
          <p:cNvPr id="27" name="Text Placeholder 26">
            <a:extLst>
              <a:ext uri="{FF2B5EF4-FFF2-40B4-BE49-F238E27FC236}">
                <a16:creationId xmlns:a16="http://schemas.microsoft.com/office/drawing/2014/main" id="{B92CCD8D-9378-F489-E0EB-FC1522AC11AA}"/>
              </a:ext>
            </a:extLst>
          </p:cNvPr>
          <p:cNvSpPr>
            <a:spLocks noGrp="1"/>
          </p:cNvSpPr>
          <p:nvPr>
            <p:ph type="body" sz="quarter" idx="4294967295"/>
          </p:nvPr>
        </p:nvSpPr>
        <p:spPr>
          <a:xfrm>
            <a:off x="5269022" y="4878199"/>
            <a:ext cx="6144412" cy="1502373"/>
          </a:xfrm>
        </p:spPr>
        <p:txBody>
          <a:bodyPr>
            <a:normAutofit fontScale="85000" lnSpcReduction="20000"/>
          </a:bodyPr>
          <a:lstStyle/>
          <a:p>
            <a:pPr>
              <a:spcAft>
                <a:spcPts val="300"/>
              </a:spcAft>
            </a:pPr>
            <a:r>
              <a:rPr lang="en-US" sz="2000" dirty="0">
                <a:latin typeface="+mn-lt"/>
              </a:rPr>
              <a:t>Implement AI with trust</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AI lifecycle governance, from training and tuning to deployment</a:t>
            </a:r>
          </a:p>
          <a:p>
            <a:pPr marL="285686" indent="-285686">
              <a:spcAft>
                <a:spcPts val="300"/>
              </a:spcAft>
              <a:buFont typeface="Arial" panose="020B0604020202020204" pitchFamily="34" charset="0"/>
              <a:buChar char="•"/>
            </a:pPr>
            <a:r>
              <a:rPr lang="en-US" sz="1600" dirty="0">
                <a:latin typeface="+mn-lt"/>
              </a:rPr>
              <a:t>Model guardrails and IBM model indemnification</a:t>
            </a:r>
          </a:p>
          <a:p>
            <a:pPr marL="285686" indent="-285686">
              <a:spcAft>
                <a:spcPts val="300"/>
              </a:spcAft>
              <a:buFont typeface="Arial" panose="020B0604020202020204" pitchFamily="34" charset="0"/>
              <a:buChar char="•"/>
            </a:pPr>
            <a:r>
              <a:rPr lang="en-US" sz="1600" dirty="0">
                <a:latin typeface="+mn-lt"/>
              </a:rPr>
              <a:t>Data governance, from quality to privacy and compliance</a:t>
            </a:r>
          </a:p>
        </p:txBody>
      </p:sp>
      <p:cxnSp>
        <p:nvCxnSpPr>
          <p:cNvPr id="11" name="Straight Connector 10">
            <a:extLst>
              <a:ext uri="{FF2B5EF4-FFF2-40B4-BE49-F238E27FC236}">
                <a16:creationId xmlns:a16="http://schemas.microsoft.com/office/drawing/2014/main" id="{5EBAC2A7-A21E-738E-1022-F2D49E94E756}"/>
              </a:ext>
            </a:extLst>
          </p:cNvPr>
          <p:cNvCxnSpPr>
            <a:cxnSpLocks/>
          </p:cNvCxnSpPr>
          <p:nvPr/>
        </p:nvCxnSpPr>
        <p:spPr bwMode="auto">
          <a:xfrm>
            <a:off x="4763886" y="24748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C7E4DF-6762-15F0-8751-1D82008A6C86}"/>
              </a:ext>
            </a:extLst>
          </p:cNvPr>
          <p:cNvCxnSpPr>
            <a:cxnSpLocks/>
          </p:cNvCxnSpPr>
          <p:nvPr/>
        </p:nvCxnSpPr>
        <p:spPr bwMode="auto">
          <a:xfrm>
            <a:off x="4763886" y="45863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5" name="Picture 14" descr="Hybrid cloud services, Blue 60 pictogram">
            <a:extLst>
              <a:ext uri="{FF2B5EF4-FFF2-40B4-BE49-F238E27FC236}">
                <a16:creationId xmlns:a16="http://schemas.microsoft.com/office/drawing/2014/main" id="{7208C7FD-7914-1AE0-13E4-F204F347666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783725" y="2881418"/>
            <a:ext cx="609673" cy="609673"/>
          </a:xfrm>
          <a:prstGeom prst="rect">
            <a:avLst/>
          </a:prstGeom>
        </p:spPr>
      </p:pic>
      <p:pic>
        <p:nvPicPr>
          <p:cNvPr id="18" name="Picture 17" descr="Solve, Blue 60 pictogram">
            <a:extLst>
              <a:ext uri="{FF2B5EF4-FFF2-40B4-BE49-F238E27FC236}">
                <a16:creationId xmlns:a16="http://schemas.microsoft.com/office/drawing/2014/main" id="{342BEB5E-09A2-01B5-F35D-DBD9289CE55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19951" y="4981029"/>
            <a:ext cx="613783" cy="613783"/>
          </a:xfrm>
          <a:prstGeom prst="rect">
            <a:avLst/>
          </a:prstGeom>
        </p:spPr>
      </p:pic>
      <p:pic>
        <p:nvPicPr>
          <p:cNvPr id="20" name="Picture 19" descr="A circular object with a pattern&#10;&#10;Description automatically generated with medium confidence">
            <a:extLst>
              <a:ext uri="{FF2B5EF4-FFF2-40B4-BE49-F238E27FC236}">
                <a16:creationId xmlns:a16="http://schemas.microsoft.com/office/drawing/2014/main" id="{40D1BC2E-7760-82B0-941C-BF4A789FEA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 y="3429000"/>
            <a:ext cx="3140147" cy="3140147"/>
          </a:xfrm>
          <a:prstGeom prst="rect">
            <a:avLst/>
          </a:prstGeom>
        </p:spPr>
      </p:pic>
      <p:pic>
        <p:nvPicPr>
          <p:cNvPr id="9" name="Picture 8" descr="Connect, Blue 60 pictogram">
            <a:extLst>
              <a:ext uri="{FF2B5EF4-FFF2-40B4-BE49-F238E27FC236}">
                <a16:creationId xmlns:a16="http://schemas.microsoft.com/office/drawing/2014/main" id="{266DCED3-0A18-850A-86CA-0537E40D2E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850746" y="878544"/>
            <a:ext cx="609673" cy="609673"/>
          </a:xfrm>
          <a:prstGeom prst="rect">
            <a:avLst/>
          </a:prstGeom>
        </p:spPr>
      </p:pic>
      <p:sp>
        <p:nvSpPr>
          <p:cNvPr id="3" name="Title 1">
            <a:extLst>
              <a:ext uri="{FF2B5EF4-FFF2-40B4-BE49-F238E27FC236}">
                <a16:creationId xmlns:a16="http://schemas.microsoft.com/office/drawing/2014/main" id="{83456CA9-2612-5147-2F74-8E2997A2FF86}"/>
              </a:ext>
            </a:extLst>
          </p:cNvPr>
          <p:cNvSpPr txBox="1">
            <a:spLocks/>
          </p:cNvSpPr>
          <p:nvPr/>
        </p:nvSpPr>
        <p:spPr>
          <a:xfrm>
            <a:off x="210117" y="577261"/>
            <a:ext cx="2856756" cy="1138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682">
              <a:defRPr/>
            </a:pPr>
            <a:r>
              <a:rPr lang="en-US" sz="2400" b="1" dirty="0">
                <a:solidFill>
                  <a:schemeClr val="tx1"/>
                </a:solidFill>
                <a:latin typeface="IBM Plex Sans SmBld" panose="020B0503050203000203" pitchFamily="34" charset="0"/>
                <a:ea typeface="+mn-ea"/>
                <a:cs typeface="+mn-cs"/>
              </a:rPr>
              <a:t>watson</a:t>
            </a:r>
            <a:r>
              <a:rPr lang="en-US" sz="2400" b="1" dirty="0">
                <a:solidFill>
                  <a:schemeClr val="accent1"/>
                </a:solidFill>
                <a:latin typeface="IBM Plex Sans SmBld" panose="020B0503050203000203" pitchFamily="34" charset="0"/>
                <a:ea typeface="+mn-ea"/>
                <a:cs typeface="+mn-cs"/>
              </a:rPr>
              <a:t>x</a:t>
            </a:r>
            <a:br>
              <a:rPr lang="en-US" sz="2400" dirty="0">
                <a:solidFill>
                  <a:srgbClr val="000000"/>
                </a:solidFill>
                <a:latin typeface="IBM Plex Sans SmBld" panose="020B0703050203000203" pitchFamily="34" charset="0"/>
              </a:rPr>
            </a:br>
            <a:r>
              <a:rPr lang="en-US" sz="2200" dirty="0">
                <a:solidFill>
                  <a:srgbClr val="000000"/>
                </a:solidFill>
                <a:latin typeface="IBM Plex Sans Light"/>
              </a:rPr>
              <a:t>Scale and accelerate the impact of AI </a:t>
            </a:r>
            <a:br>
              <a:rPr lang="en-US" sz="2200" dirty="0">
                <a:solidFill>
                  <a:srgbClr val="000000"/>
                </a:solidFill>
                <a:latin typeface="IBM Plex Sans Light"/>
              </a:rPr>
            </a:br>
            <a:r>
              <a:rPr lang="en-US" sz="2200" dirty="0">
                <a:solidFill>
                  <a:srgbClr val="000000"/>
                </a:solidFill>
                <a:latin typeface="IBM Plex Sans Light"/>
              </a:rPr>
              <a:t>across your business</a:t>
            </a:r>
            <a:endParaRPr lang="en-US" sz="2400" dirty="0">
              <a:solidFill>
                <a:srgbClr val="000000"/>
              </a:solidFill>
              <a:latin typeface="IBM Plex Sans Light"/>
            </a:endParaRPr>
          </a:p>
        </p:txBody>
      </p:sp>
    </p:spTree>
    <p:extLst>
      <p:ext uri="{BB962C8B-B14F-4D97-AF65-F5344CB8AC3E}">
        <p14:creationId xmlns:p14="http://schemas.microsoft.com/office/powerpoint/2010/main" val="386172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Vertical half slide background in blue 10">
            <a:extLst>
              <a:ext uri="{FF2B5EF4-FFF2-40B4-BE49-F238E27FC236}">
                <a16:creationId xmlns:a16="http://schemas.microsoft.com/office/drawing/2014/main" id="{B84031FF-B277-50BE-F52D-82DF5A882E8C}"/>
              </a:ext>
            </a:extLst>
          </p:cNvPr>
          <p:cNvSpPr/>
          <p:nvPr/>
        </p:nvSpPr>
        <p:spPr bwMode="auto">
          <a:xfrm>
            <a:off x="6097590" y="449"/>
            <a:ext cx="6094412" cy="685621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87" fontAlgn="base">
              <a:spcBef>
                <a:spcPct val="0"/>
              </a:spcBef>
              <a:spcAft>
                <a:spcPct val="0"/>
              </a:spcAft>
            </a:pPr>
            <a:endParaRPr lang="en-US" sz="700" b="1" dirty="0">
              <a:solidFill>
                <a:srgbClr val="FFFFFF"/>
              </a:solidFill>
              <a:latin typeface="IBM Plex Sans Light"/>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6844847" y="1562031"/>
            <a:ext cx="4206983" cy="493980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8" tIns="45715" rIns="91428" bIns="45715" anchor="t">
            <a:spAutoFit/>
          </a:bodyPr>
          <a:lstStyle/>
          <a:p>
            <a:pPr defTabSz="914377"/>
            <a:r>
              <a:rPr lang="en-US" sz="1500" dirty="0">
                <a:latin typeface="IBM Plex Sans Light"/>
              </a:rPr>
              <a:t>The watsonx.ai components include:</a:t>
            </a:r>
          </a:p>
          <a:p>
            <a:pPr defTabSz="914377"/>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200" b="1" i="1" dirty="0">
                <a:latin typeface="IBM Plex Sans Light"/>
                <a:ea typeface="Calibri" panose="020F0502020204030204" pitchFamily="34" charset="0"/>
                <a:cs typeface="Times New Roman"/>
              </a:rPr>
              <a:t>New</a:t>
            </a:r>
            <a:r>
              <a:rPr lang="en-US" sz="1500" b="1" dirty="0">
                <a:latin typeface="IBM Plex Sans Light"/>
                <a:ea typeface="Calibri" panose="020F0502020204030204" pitchFamily="34" charset="0"/>
                <a:cs typeface="Times New Roman"/>
              </a:rPr>
              <a:t> InstructLab </a:t>
            </a:r>
            <a:r>
              <a:rPr lang="en-US" sz="1500" dirty="0">
                <a:latin typeface="IBM Plex Sans Light"/>
                <a:ea typeface="Calibri" panose="020F0502020204030204" pitchFamily="34" charset="0"/>
                <a:cs typeface="Times New Roman"/>
              </a:rPr>
              <a:t>for collaborative language model enhancements to rapidly train and release models </a:t>
            </a:r>
            <a:r>
              <a:rPr lang="en-US" sz="1200" b="1" i="1" dirty="0">
                <a:latin typeface="IBM Plex Sans Light"/>
                <a:ea typeface="Calibri" panose="020F0502020204030204" pitchFamily="34" charset="0"/>
                <a:cs typeface="Times New Roman"/>
              </a:rPr>
              <a:t>(2H24 availability) </a:t>
            </a:r>
          </a:p>
          <a:p>
            <a:pPr marL="285737" indent="-285737" defTabSz="914377">
              <a:buFont typeface="Arial" panose="020B0604020202020204" pitchFamily="34" charset="0"/>
              <a:buChar char="•"/>
            </a:pPr>
            <a:endParaRPr lang="en-US" sz="1500" b="1" dirty="0">
              <a:latin typeface="IBM Plex Sans Light"/>
              <a:ea typeface="Calibri" panose="020F0502020204030204" pitchFamily="34" charset="0"/>
              <a:cs typeface="Times New Roman"/>
            </a:endParaRPr>
          </a:p>
          <a:p>
            <a:pPr marL="285737" indent="-285737" defTabSz="914377">
              <a:buFont typeface="Arial" panose="020B0604020202020204" pitchFamily="34" charset="0"/>
              <a:buChar char="•"/>
            </a:pPr>
            <a:r>
              <a:rPr lang="en-US" sz="1500" b="1" dirty="0">
                <a:latin typeface="IBM Plex Sans Light"/>
                <a:ea typeface="Calibri" panose="020F0502020204030204" pitchFamily="34" charset="0"/>
                <a:cs typeface="Times New Roman"/>
              </a:rPr>
              <a:t>Foundation Model Library</a:t>
            </a:r>
            <a:r>
              <a:rPr lang="en-US" sz="1500" dirty="0">
                <a:latin typeface="IBM Plex Sans Light"/>
                <a:ea typeface="Calibri" panose="020F0502020204030204" pitchFamily="34" charset="0"/>
                <a:cs typeface="Times New Roman"/>
              </a:rPr>
              <a:t> with IBM, third-party and open-source models</a:t>
            </a:r>
          </a:p>
          <a:p>
            <a:pPr marL="285737" indent="-285737" defTabSz="914377">
              <a:buFont typeface="Arial" panose="020B0604020202020204" pitchFamily="34" charset="0"/>
              <a:buChar char="•"/>
            </a:pPr>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Prompt Lab </a:t>
            </a:r>
            <a:r>
              <a:rPr lang="en-US" sz="1500" dirty="0">
                <a:latin typeface="IBM Plex Sans Light"/>
                <a:cs typeface="Times New Roman"/>
              </a:rPr>
              <a:t>to experiment with foundation models and build prompts </a:t>
            </a:r>
            <a:br>
              <a:rPr lang="en-US" sz="1500" dirty="0">
                <a:latin typeface="IBM Plex Sans Light"/>
                <a:cs typeface="Times New Roman"/>
              </a:rPr>
            </a:br>
            <a:r>
              <a:rPr lang="en-US" sz="1500" dirty="0">
                <a:latin typeface="IBM Plex Sans Light"/>
                <a:cs typeface="Times New Roman"/>
              </a:rPr>
              <a:t>for various use cases and tasks</a:t>
            </a:r>
          </a:p>
          <a:p>
            <a:pPr marL="285737" indent="-285737" defTabSz="914377">
              <a:buFont typeface="Arial" panose="020B0604020202020204" pitchFamily="34" charset="0"/>
              <a:buChar char="•"/>
            </a:pPr>
            <a:endParaRPr lang="en-US" sz="1500" dirty="0">
              <a:latin typeface="IBM Plex Sans Light"/>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Tuning Studio </a:t>
            </a:r>
            <a:r>
              <a:rPr lang="en-US" sz="1500" dirty="0">
                <a:latin typeface="IBM Plex Sans Light"/>
                <a:cs typeface="Times New Roman"/>
              </a:rPr>
              <a:t>to tune your foundation </a:t>
            </a:r>
            <a:br>
              <a:rPr lang="en-US" sz="1500" dirty="0">
                <a:latin typeface="IBM Plex Sans Light"/>
                <a:cs typeface="Times New Roman"/>
              </a:rPr>
            </a:br>
            <a:r>
              <a:rPr lang="en-US" sz="1500" dirty="0">
                <a:latin typeface="IBM Plex Sans Light"/>
                <a:cs typeface="Times New Roman"/>
              </a:rPr>
              <a:t>models with labeled data</a:t>
            </a:r>
          </a:p>
          <a:p>
            <a:pPr marL="285737" indent="-285737" defTabSz="914377">
              <a:buFont typeface="Arial" panose="020B0604020202020204" pitchFamily="34" charset="0"/>
              <a:buChar char="•"/>
            </a:pPr>
            <a:endParaRPr lang="en-US" sz="1500" b="1" dirty="0">
              <a:latin typeface="IBM Plex Sans Light"/>
              <a:cs typeface="Times New Roman"/>
            </a:endParaRPr>
          </a:p>
          <a:p>
            <a:pPr marL="285737" indent="-285737" defTabSz="914377">
              <a:buFont typeface="Arial" panose="020B0604020202020204" pitchFamily="34" charset="0"/>
              <a:buChar char="•"/>
            </a:pPr>
            <a:r>
              <a:rPr lang="en-US" sz="1500" b="1" dirty="0">
                <a:latin typeface="IBM Plex Sans Light"/>
              </a:rPr>
              <a:t>Data Science and MLOps </a:t>
            </a:r>
            <a:r>
              <a:rPr lang="en-US" sz="1500" dirty="0">
                <a:latin typeface="IBM Plex Sans Light"/>
              </a:rPr>
              <a:t>to </a:t>
            </a:r>
            <a:r>
              <a:rPr lang="en-US" sz="1500" dirty="0">
                <a:latin typeface="IBM Plex Sans Light"/>
                <a:cs typeface="Times New Roman"/>
              </a:rPr>
              <a:t>build machine learning models automatically with model training, development, visual modeling, and synthetic data generation</a:t>
            </a:r>
          </a:p>
          <a:p>
            <a:pPr defTabSz="914377"/>
            <a:r>
              <a:rPr lang="en-US" sz="1500" dirty="0">
                <a:latin typeface="IBM Plex Sans Light"/>
                <a:cs typeface="Times New Roman"/>
              </a:rPr>
              <a:t> </a:t>
            </a:r>
          </a:p>
        </p:txBody>
      </p:sp>
      <p:sp>
        <p:nvSpPr>
          <p:cNvPr id="5" name="Title 2">
            <a:extLst>
              <a:ext uri="{FF2B5EF4-FFF2-40B4-BE49-F238E27FC236}">
                <a16:creationId xmlns:a16="http://schemas.microsoft.com/office/drawing/2014/main" id="{C191C7F7-C0D5-854C-0EFF-B857D980F01C}"/>
              </a:ext>
            </a:extLst>
          </p:cNvPr>
          <p:cNvSpPr txBox="1">
            <a:spLocks/>
          </p:cNvSpPr>
          <p:nvPr/>
        </p:nvSpPr>
        <p:spPr>
          <a:xfrm>
            <a:off x="288890" y="369191"/>
            <a:ext cx="5482871" cy="771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54">
              <a:lnSpc>
                <a:spcPct val="100000"/>
              </a:lnSpc>
              <a:defRPr/>
            </a:pPr>
            <a:r>
              <a:rPr lang="en-US" sz="2400" b="1" dirty="0">
                <a:solidFill>
                  <a:srgbClr val="000000"/>
                </a:solidFill>
                <a:latin typeface="IBM Plex Sans SmBld" panose="020B0503050203000203" pitchFamily="34" charset="0"/>
              </a:rPr>
              <a:t>watson</a:t>
            </a:r>
            <a:r>
              <a:rPr lang="en-US" sz="2400" b="1" dirty="0">
                <a:solidFill>
                  <a:srgbClr val="0F62FE"/>
                </a:solidFill>
                <a:latin typeface="IBM Plex Sans SmBld" panose="020B0503050203000203" pitchFamily="34" charset="0"/>
              </a:rPr>
              <a:t>x</a:t>
            </a:r>
            <a:r>
              <a:rPr lang="en-US" sz="2400" b="1" dirty="0">
                <a:solidFill>
                  <a:srgbClr val="000000"/>
                </a:solidFill>
                <a:latin typeface="IBM Plex Sans SmBld" panose="020B0503050203000203" pitchFamily="34" charset="0"/>
              </a:rPr>
              <a:t>.ai </a:t>
            </a:r>
          </a:p>
          <a:p>
            <a:pPr defTabSz="914354">
              <a:lnSpc>
                <a:spcPct val="100000"/>
              </a:lnSpc>
              <a:defRPr/>
            </a:pPr>
            <a:r>
              <a:rPr lang="en-US" sz="2000" dirty="0">
                <a:solidFill>
                  <a:srgbClr val="000000"/>
                </a:solidFill>
                <a:latin typeface="IBM Plex Sans Light"/>
              </a:rPr>
              <a:t>Build, train, validate, tune, and deploy AI models</a:t>
            </a:r>
          </a:p>
        </p:txBody>
      </p:sp>
      <p:sp>
        <p:nvSpPr>
          <p:cNvPr id="4" name="TextBox 3">
            <a:extLst>
              <a:ext uri="{FF2B5EF4-FFF2-40B4-BE49-F238E27FC236}">
                <a16:creationId xmlns:a16="http://schemas.microsoft.com/office/drawing/2014/main" id="{04886444-71CF-E005-411D-D43A822DD2D3}"/>
              </a:ext>
            </a:extLst>
          </p:cNvPr>
          <p:cNvSpPr txBox="1"/>
          <p:nvPr/>
        </p:nvSpPr>
        <p:spPr>
          <a:xfrm>
            <a:off x="6884035" y="402414"/>
            <a:ext cx="5133795" cy="830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latin typeface="IBM Plex Sans Light"/>
                <a:ea typeface="Calibri" panose="020F0502020204030204" pitchFamily="34" charset="0"/>
                <a:cs typeface="Times New Roman" panose="02020603050405020304" pitchFamily="18" charset="0"/>
              </a:rPr>
              <a:t>A next generation enterprise studio for AI builders </a:t>
            </a:r>
            <a:br>
              <a:rPr lang="en-US" sz="1600" dirty="0">
                <a:latin typeface="IBM Plex Sans Light"/>
                <a:ea typeface="Calibri" panose="020F0502020204030204" pitchFamily="34" charset="0"/>
                <a:cs typeface="Times New Roman" panose="02020603050405020304" pitchFamily="18" charset="0"/>
              </a:rPr>
            </a:br>
            <a:r>
              <a:rPr lang="en-US" sz="1600" dirty="0">
                <a:latin typeface="IBM Plex Sans Light"/>
                <a:ea typeface="Calibri" panose="020F0502020204030204" pitchFamily="34" charset="0"/>
                <a:cs typeface="Times New Roman" panose="02020603050405020304" pitchFamily="18" charset="0"/>
              </a:rPr>
              <a:t>to train, validate, tune, and deploy generative AI, foundation models, and machine learning capabilities. </a:t>
            </a:r>
          </a:p>
        </p:txBody>
      </p:sp>
      <p:sp>
        <p:nvSpPr>
          <p:cNvPr id="2" name="Footer Placeholder 3">
            <a:extLst>
              <a:ext uri="{FF2B5EF4-FFF2-40B4-BE49-F238E27FC236}">
                <a16:creationId xmlns:a16="http://schemas.microsoft.com/office/drawing/2014/main" id="{806EE498-5102-AE55-5D24-34D74F221962}"/>
              </a:ext>
            </a:extLst>
          </p:cNvPr>
          <p:cNvSpPr txBox="1">
            <a:spLocks/>
          </p:cNvSpPr>
          <p:nvPr/>
        </p:nvSpPr>
        <p:spPr>
          <a:xfrm>
            <a:off x="288755" y="6400028"/>
            <a:ext cx="3991635" cy="16169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65382">
              <a:defRPr/>
            </a:pPr>
            <a:r>
              <a:rPr lang="en-US" dirty="0">
                <a:solidFill>
                  <a:srgbClr val="000000"/>
                </a:solidFill>
              </a:rPr>
              <a:t>© 2024 IBM Corporation</a:t>
            </a:r>
          </a:p>
        </p:txBody>
      </p:sp>
      <p:sp>
        <p:nvSpPr>
          <p:cNvPr id="3" name="Slide Number Placeholder 7">
            <a:extLst>
              <a:ext uri="{FF2B5EF4-FFF2-40B4-BE49-F238E27FC236}">
                <a16:creationId xmlns:a16="http://schemas.microsoft.com/office/drawing/2014/main" id="{CA229409-9C77-C991-D1B4-BD899ED4E9B4}"/>
              </a:ext>
            </a:extLst>
          </p:cNvPr>
          <p:cNvSpPr txBox="1">
            <a:spLocks/>
          </p:cNvSpPr>
          <p:nvPr/>
        </p:nvSpPr>
        <p:spPr>
          <a:xfrm>
            <a:off x="11462657" y="6455589"/>
            <a:ext cx="443595" cy="1369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86CB4B4D-7CA3-9044-876B-883B54F8677D}" type="slidenum">
              <a:rPr lang="en-US" sz="800">
                <a:solidFill>
                  <a:srgbClr val="000000"/>
                </a:solidFill>
                <a:latin typeface="IBM Plex Sans Light" panose="020B0403050203000203" pitchFamily="34" charset="0"/>
                <a:sym typeface="IBM Plex Sans"/>
              </a:rPr>
              <a:pPr algn="r" defTabSz="914377"/>
              <a:t>11</a:t>
            </a:fld>
            <a:endParaRPr lang="en-US" sz="800" dirty="0">
              <a:solidFill>
                <a:srgbClr val="000000"/>
              </a:solidFill>
              <a:latin typeface="IBM Plex Sans Light" panose="020B0403050203000203" pitchFamily="34" charset="0"/>
              <a:sym typeface="IBM Plex Sans"/>
            </a:endParaRPr>
          </a:p>
        </p:txBody>
      </p:sp>
      <p:pic>
        <p:nvPicPr>
          <p:cNvPr id="8" name="Picture 7">
            <a:extLst>
              <a:ext uri="{FF2B5EF4-FFF2-40B4-BE49-F238E27FC236}">
                <a16:creationId xmlns:a16="http://schemas.microsoft.com/office/drawing/2014/main" id="{0026A16C-14AC-9553-39FF-6CC770B836C0}"/>
              </a:ext>
            </a:extLst>
          </p:cNvPr>
          <p:cNvPicPr>
            <a:picLocks noChangeAspect="1"/>
          </p:cNvPicPr>
          <p:nvPr/>
        </p:nvPicPr>
        <p:blipFill>
          <a:blip r:embed="rId3"/>
          <a:srcRect t="12480" b="12480"/>
          <a:stretch/>
        </p:blipFill>
        <p:spPr>
          <a:xfrm>
            <a:off x="288756" y="1683834"/>
            <a:ext cx="5639709" cy="3190073"/>
          </a:xfrm>
          <a:prstGeom prst="rect">
            <a:avLst/>
          </a:prstGeom>
          <a:ln>
            <a:solidFill>
              <a:schemeClr val="tx1"/>
            </a:solidFill>
          </a:ln>
        </p:spPr>
      </p:pic>
    </p:spTree>
    <p:extLst>
      <p:ext uri="{BB962C8B-B14F-4D97-AF65-F5344CB8AC3E}">
        <p14:creationId xmlns:p14="http://schemas.microsoft.com/office/powerpoint/2010/main" val="24855067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949742-4276-0484-2F1C-45ACF7F4A59D}"/>
              </a:ext>
            </a:extLst>
          </p:cNvPr>
          <p:cNvPicPr>
            <a:picLocks noChangeAspect="1"/>
          </p:cNvPicPr>
          <p:nvPr/>
        </p:nvPicPr>
        <p:blipFill>
          <a:blip r:embed="rId2"/>
          <a:stretch>
            <a:fillRect/>
          </a:stretch>
        </p:blipFill>
        <p:spPr>
          <a:xfrm>
            <a:off x="358640" y="5987472"/>
            <a:ext cx="139681" cy="126984"/>
          </a:xfrm>
          <a:prstGeom prst="rect">
            <a:avLst/>
          </a:prstGeom>
        </p:spPr>
      </p:pic>
      <p:sp>
        <p:nvSpPr>
          <p:cNvPr id="8" name="TextBox 7">
            <a:extLst>
              <a:ext uri="{FF2B5EF4-FFF2-40B4-BE49-F238E27FC236}">
                <a16:creationId xmlns:a16="http://schemas.microsoft.com/office/drawing/2014/main" id="{E578D5E8-F178-5DED-0092-8B42935763C1}"/>
              </a:ext>
            </a:extLst>
          </p:cNvPr>
          <p:cNvSpPr txBox="1"/>
          <p:nvPr/>
        </p:nvSpPr>
        <p:spPr>
          <a:xfrm>
            <a:off x="518127" y="5935570"/>
            <a:ext cx="6273271" cy="230808"/>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666"/>
            <a:r>
              <a:rPr lang="en-US" sz="900" dirty="0">
                <a:latin typeface="IBM Plex Sans Light"/>
              </a:rPr>
              <a:t>Model in deprecation</a:t>
            </a:r>
          </a:p>
        </p:txBody>
      </p:sp>
      <p:sp>
        <p:nvSpPr>
          <p:cNvPr id="11" name="Title 2">
            <a:extLst>
              <a:ext uri="{FF2B5EF4-FFF2-40B4-BE49-F238E27FC236}">
                <a16:creationId xmlns:a16="http://schemas.microsoft.com/office/drawing/2014/main" id="{438766A7-8C75-2247-FE83-AE41F10AB8F4}"/>
              </a:ext>
            </a:extLst>
          </p:cNvPr>
          <p:cNvSpPr>
            <a:spLocks noGrp="1"/>
          </p:cNvSpPr>
          <p:nvPr>
            <p:ph type="title"/>
          </p:nvPr>
        </p:nvSpPr>
        <p:spPr>
          <a:xfrm>
            <a:off x="324576" y="499882"/>
            <a:ext cx="7503513" cy="314157"/>
          </a:xfrm>
        </p:spPr>
        <p:txBody>
          <a:bodyPr lIns="0" tIns="0" rIns="0" bIns="0" anchor="t">
            <a:normAutofit/>
          </a:bodyPr>
          <a:lstStyle/>
          <a:p>
            <a:pPr defTabSz="914401" fontAlgn="base">
              <a:lnSpc>
                <a:spcPct val="90000"/>
              </a:lnSpc>
              <a:spcBef>
                <a:spcPct val="0"/>
              </a:spcBef>
              <a:spcAft>
                <a:spcPct val="0"/>
              </a:spcAft>
            </a:pPr>
            <a:r>
              <a:rPr lang="en-US" sz="1800" b="1" dirty="0">
                <a:solidFill>
                  <a:schemeClr val="tx1"/>
                </a:solidFill>
              </a:rPr>
              <a:t>IBM watsonx model library – Foundation Models available today</a:t>
            </a:r>
          </a:p>
        </p:txBody>
      </p:sp>
      <p:pic>
        <p:nvPicPr>
          <p:cNvPr id="24" name="Picture 23">
            <a:extLst>
              <a:ext uri="{FF2B5EF4-FFF2-40B4-BE49-F238E27FC236}">
                <a16:creationId xmlns:a16="http://schemas.microsoft.com/office/drawing/2014/main" id="{1640977E-9A63-1BDF-5773-8A2DAD260FB2}"/>
              </a:ext>
            </a:extLst>
          </p:cNvPr>
          <p:cNvPicPr>
            <a:picLocks noChangeAspect="1"/>
          </p:cNvPicPr>
          <p:nvPr/>
        </p:nvPicPr>
        <p:blipFill>
          <a:blip r:embed="rId3"/>
          <a:stretch>
            <a:fillRect/>
          </a:stretch>
        </p:blipFill>
        <p:spPr>
          <a:xfrm>
            <a:off x="325933" y="1580200"/>
            <a:ext cx="11540137" cy="3960105"/>
          </a:xfrm>
          <a:prstGeom prst="rect">
            <a:avLst/>
          </a:prstGeom>
        </p:spPr>
      </p:pic>
    </p:spTree>
    <p:extLst>
      <p:ext uri="{BB962C8B-B14F-4D97-AF65-F5344CB8AC3E}">
        <p14:creationId xmlns:p14="http://schemas.microsoft.com/office/powerpoint/2010/main" val="33844701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514D8-BA5E-E69D-6F17-A0138AF361BB}"/>
              </a:ext>
            </a:extLst>
          </p:cNvPr>
          <p:cNvSpPr/>
          <p:nvPr/>
        </p:nvSpPr>
        <p:spPr>
          <a:xfrm>
            <a:off x="9150000" y="0"/>
            <a:ext cx="3042000" cy="461665"/>
          </a:xfrm>
          <a:prstGeom prst="rect">
            <a:avLst/>
          </a:prstGeom>
          <a:solidFill>
            <a:srgbClr val="F4F4F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defTabSz="914666"/>
            <a:endParaRPr lang="en-BR" sz="2400">
              <a:solidFill>
                <a:srgbClr val="FFFFFF"/>
              </a:solidFill>
              <a:latin typeface="IBM Plex Sans Light"/>
              <a:sym typeface="IBM Plex Sans Light"/>
            </a:endParaRPr>
          </a:p>
        </p:txBody>
      </p:sp>
      <p:pic>
        <p:nvPicPr>
          <p:cNvPr id="3" name="Picture 2" descr="A screenshot of a computer&#10;&#10;Description automatically generated">
            <a:extLst>
              <a:ext uri="{FF2B5EF4-FFF2-40B4-BE49-F238E27FC236}">
                <a16:creationId xmlns:a16="http://schemas.microsoft.com/office/drawing/2014/main" id="{10693833-BE62-BF1B-1B30-352B4ED25780}"/>
              </a:ext>
            </a:extLst>
          </p:cNvPr>
          <p:cNvPicPr>
            <a:picLocks noChangeAspect="1"/>
          </p:cNvPicPr>
          <p:nvPr/>
        </p:nvPicPr>
        <p:blipFill rotWithShape="1">
          <a:blip r:embed="rId2">
            <a:extLst>
              <a:ext uri="{28A0092B-C50C-407E-A947-70E740481C1C}">
                <a14:useLocalDpi xmlns:a14="http://schemas.microsoft.com/office/drawing/2010/main" val="0"/>
              </a:ext>
            </a:extLst>
          </a:blip>
          <a:srcRect r="35224"/>
          <a:stretch/>
        </p:blipFill>
        <p:spPr>
          <a:xfrm>
            <a:off x="-74296" y="-182880"/>
            <a:ext cx="9238415" cy="8022431"/>
          </a:xfrm>
          <a:prstGeom prst="rect">
            <a:avLst/>
          </a:prstGeom>
        </p:spPr>
      </p:pic>
      <p:sp>
        <p:nvSpPr>
          <p:cNvPr id="574" name="Title 1"/>
          <p:cNvSpPr txBox="1">
            <a:spLocks noGrp="1"/>
          </p:cNvSpPr>
          <p:nvPr>
            <p:ph type="title"/>
          </p:nvPr>
        </p:nvSpPr>
        <p:spPr>
          <a:xfrm>
            <a:off x="288037" y="247213"/>
            <a:ext cx="8128601" cy="412936"/>
          </a:xfrm>
          <a:prstGeom prst="rect">
            <a:avLst/>
          </a:prstGeom>
        </p:spPr>
        <p:txBody>
          <a:bodyPr>
            <a:normAutofit fontScale="90000"/>
          </a:bodyPr>
          <a:lstStyle/>
          <a:p>
            <a:pPr>
              <a:lnSpc>
                <a:spcPct val="100000"/>
              </a:lnSpc>
              <a:defRPr sz="3600"/>
            </a:pPr>
            <a:r>
              <a:rPr sz="2400" dirty="0"/>
              <a:t>IBM watsonx.ai </a:t>
            </a:r>
            <a:r>
              <a:rPr lang="pt-BR" sz="2400" dirty="0"/>
              <a:t>architecture</a:t>
            </a:r>
            <a:endParaRPr sz="2400" dirty="0"/>
          </a:p>
        </p:txBody>
      </p:sp>
      <p:sp>
        <p:nvSpPr>
          <p:cNvPr id="575" name="Slide Number Placeholder 3"/>
          <p:cNvSpPr txBox="1">
            <a:spLocks noGrp="1"/>
          </p:cNvSpPr>
          <p:nvPr>
            <p:ph type="sldNum" sz="quarter" idx="2"/>
          </p:nvPr>
        </p:nvSpPr>
        <p:spPr>
          <a:xfrm>
            <a:off x="8827096" y="4852064"/>
            <a:ext cx="102592"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defPPr>
              <a:defRPr lang="en-US"/>
            </a:defPPr>
            <a:lvl1pPr marL="0" algn="r" defTabSz="685983" rtl="0" eaLnBrk="1" latinLnBrk="0" hangingPunct="1">
              <a:defRPr sz="600" kern="1200">
                <a:solidFill>
                  <a:srgbClr val="000000"/>
                </a:solidFill>
                <a:latin typeface="IBM Plex Sans"/>
                <a:ea typeface="IBM Plex Sans"/>
                <a:cs typeface="IBM Plex San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66"/>
            <a:fld id="{86CB4B4D-7CA3-9044-876B-883B54F8677D}" type="slidenum">
              <a:rPr lang="en-ID" smtClean="0"/>
              <a:pPr defTabSz="914666"/>
              <a:t>13</a:t>
            </a:fld>
            <a:endParaRPr kern="0"/>
          </a:p>
        </p:txBody>
      </p:sp>
      <p:sp>
        <p:nvSpPr>
          <p:cNvPr id="7" name="Text Placeholder 3">
            <a:extLst>
              <a:ext uri="{FF2B5EF4-FFF2-40B4-BE49-F238E27FC236}">
                <a16:creationId xmlns:a16="http://schemas.microsoft.com/office/drawing/2014/main" id="{F6C72F3E-26C5-20B4-E278-16DA996CC145}"/>
              </a:ext>
            </a:extLst>
          </p:cNvPr>
          <p:cNvSpPr txBox="1"/>
          <p:nvPr/>
        </p:nvSpPr>
        <p:spPr>
          <a:xfrm>
            <a:off x="9598819" y="904643"/>
            <a:ext cx="2593181" cy="168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219170">
              <a:lnSpc>
                <a:spcPct val="110000"/>
              </a:lnSpc>
              <a:buSzPct val="100000"/>
              <a:defRPr sz="2800">
                <a:solidFill>
                  <a:srgbClr val="000000"/>
                </a:solidFill>
              </a:defRPr>
            </a:pPr>
            <a:r>
              <a:rPr lang="en-US" sz="1000" b="1" dirty="0">
                <a:latin typeface="IBM Plex Sans Light"/>
                <a:sym typeface="IBM Plex Sans Light"/>
              </a:rPr>
              <a:t>Common core services</a:t>
            </a:r>
            <a:br>
              <a:rPr lang="en-US" sz="1000" b="1" dirty="0">
                <a:latin typeface="IBM Plex Sans Light"/>
                <a:sym typeface="IBM Plex Sans Light"/>
              </a:rPr>
            </a:br>
            <a:endParaRPr lang="en-US" sz="1000" b="1" dirty="0">
              <a:latin typeface="IBM Plex Sans Light"/>
              <a:sym typeface="IBM Plex Sans Light"/>
            </a:endParaRP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Collaborative projects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Deployment spaces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Jobs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Notifications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Common connectivity</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Access and Authentication</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Resource management</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Central asset management system</a:t>
            </a:r>
          </a:p>
        </p:txBody>
      </p:sp>
    </p:spTree>
    <p:extLst>
      <p:ext uri="{BB962C8B-B14F-4D97-AF65-F5344CB8AC3E}">
        <p14:creationId xmlns:p14="http://schemas.microsoft.com/office/powerpoint/2010/main" val="35165330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ED9288-3B9B-6AED-3464-43746334EB42}"/>
              </a:ext>
            </a:extLst>
          </p:cNvPr>
          <p:cNvSpPr/>
          <p:nvPr/>
        </p:nvSpPr>
        <p:spPr bwMode="gray">
          <a:xfrm>
            <a:off x="3122505" y="447"/>
            <a:ext cx="9143603" cy="6857107"/>
          </a:xfrm>
          <a:prstGeom prst="rect">
            <a:avLst/>
          </a:prstGeom>
          <a:solidFill>
            <a:srgbClr val="E5F6FF"/>
          </a:solidFill>
          <a:ln w="6350" cap="rnd" algn="ctr">
            <a:noFill/>
            <a:miter lim="800000"/>
            <a:headEnd/>
            <a:tailEnd/>
          </a:ln>
        </p:spPr>
        <p:txBody>
          <a:bodyPr lIns="91404" tIns="0" rIns="45703" bIns="45703" rtlCol="0" anchor="t" anchorCtr="0"/>
          <a:lstStyle/>
          <a:p>
            <a:pPr eaLnBrk="0" hangingPunct="0">
              <a:lnSpc>
                <a:spcPct val="0"/>
              </a:lnSpc>
              <a:defRPr/>
            </a:pPr>
            <a:endParaRPr lang="en-CA" sz="1100" dirty="0">
              <a:latin typeface="IBM Plex Sans" panose="020B0503050203000203" pitchFamily="34" charset="0"/>
              <a:cs typeface="Arial"/>
            </a:endParaRPr>
          </a:p>
          <a:p>
            <a:pPr eaLnBrk="0" hangingPunct="0">
              <a:lnSpc>
                <a:spcPct val="106000"/>
              </a:lnSpc>
            </a:pPr>
            <a:endParaRPr lang="en-CA" sz="1100" dirty="0">
              <a:latin typeface="IBM Plex Sans" panose="020B0503050203000203" pitchFamily="34" charset="0"/>
              <a:cs typeface="Arial"/>
            </a:endParaRPr>
          </a:p>
          <a:p>
            <a:pPr indent="-182805" eaLnBrk="0">
              <a:lnSpc>
                <a:spcPct val="106000"/>
              </a:lnSpc>
              <a:buFont typeface="Arial" panose="020B0604020202020204" pitchFamily="34" charset="0"/>
              <a:buChar char="•"/>
              <a:defRPr/>
            </a:pPr>
            <a:endParaRPr lang="en-US" sz="1100" dirty="0">
              <a:latin typeface="IBM Plex Sans" panose="020B0503050203000203" pitchFamily="34" charset="0"/>
              <a:cs typeface="Arial"/>
            </a:endParaRPr>
          </a:p>
        </p:txBody>
      </p:sp>
      <p:sp>
        <p:nvSpPr>
          <p:cNvPr id="9" name="Slide Number Placeholder 8">
            <a:extLst>
              <a:ext uri="{FF2B5EF4-FFF2-40B4-BE49-F238E27FC236}">
                <a16:creationId xmlns:a16="http://schemas.microsoft.com/office/drawing/2014/main" id="{73DD72D4-B3AA-5DD8-FEB4-8FFE9DBD31CD}"/>
              </a:ext>
            </a:extLst>
          </p:cNvPr>
          <p:cNvSpPr>
            <a:spLocks noGrp="1"/>
          </p:cNvSpPr>
          <p:nvPr>
            <p:ph type="sldNum" sz="quarter" idx="4"/>
          </p:nvPr>
        </p:nvSpPr>
        <p:spPr>
          <a:xfrm>
            <a:off x="11780735" y="6469421"/>
            <a:ext cx="123965" cy="123111"/>
          </a:xfrm>
        </p:spPr>
        <p:txBody>
          <a:bodyPr/>
          <a:lstStyle/>
          <a:p>
            <a:fld id="{86CB4B4D-7CA3-9044-876B-883B54F8677D}" type="slidenum">
              <a:rPr lang="en-US" smtClean="0"/>
              <a:pPr/>
              <a:t>14</a:t>
            </a:fld>
            <a:endParaRPr lang="en-US" dirty="0"/>
          </a:p>
        </p:txBody>
      </p:sp>
      <p:pic>
        <p:nvPicPr>
          <p:cNvPr id="20" name="Picture 19" descr="A blue and black logo&#10;&#10;Description automatically generated">
            <a:extLst>
              <a:ext uri="{FF2B5EF4-FFF2-40B4-BE49-F238E27FC236}">
                <a16:creationId xmlns:a16="http://schemas.microsoft.com/office/drawing/2014/main" id="{3D01A79A-96EB-A2BF-9219-31D776D7D7D6}"/>
              </a:ext>
            </a:extLst>
          </p:cNvPr>
          <p:cNvPicPr>
            <a:picLocks noChangeAspect="1"/>
          </p:cNvPicPr>
          <p:nvPr/>
        </p:nvPicPr>
        <p:blipFill>
          <a:blip r:embed="rId3"/>
          <a:stretch>
            <a:fillRect/>
          </a:stretch>
        </p:blipFill>
        <p:spPr>
          <a:xfrm>
            <a:off x="3262534" y="348291"/>
            <a:ext cx="2570567" cy="375968"/>
          </a:xfrm>
          <a:prstGeom prst="rect">
            <a:avLst/>
          </a:prstGeom>
        </p:spPr>
      </p:pic>
      <p:sp>
        <p:nvSpPr>
          <p:cNvPr id="13" name="Text Placeholder 12">
            <a:extLst>
              <a:ext uri="{FF2B5EF4-FFF2-40B4-BE49-F238E27FC236}">
                <a16:creationId xmlns:a16="http://schemas.microsoft.com/office/drawing/2014/main" id="{8BDF032B-58C7-F6CF-06A7-D3D0AE6A709B}"/>
              </a:ext>
            </a:extLst>
          </p:cNvPr>
          <p:cNvSpPr>
            <a:spLocks noGrp="1"/>
          </p:cNvSpPr>
          <p:nvPr>
            <p:ph type="body" sz="quarter" idx="21"/>
          </p:nvPr>
        </p:nvSpPr>
        <p:spPr/>
        <p:txBody>
          <a:bodyPr>
            <a:normAutofit fontScale="62500" lnSpcReduction="20000"/>
          </a:bodyPr>
          <a:lstStyle/>
          <a:p>
            <a:r>
              <a:rPr lang="en-US" sz="1800" dirty="0"/>
              <a:t>Companies are already </a:t>
            </a:r>
            <a:br>
              <a:rPr lang="en-US" sz="1800" dirty="0"/>
            </a:br>
            <a:r>
              <a:rPr lang="en-US" sz="1800" dirty="0"/>
              <a:t>leveraging IBM watsonx.ai™ to transform processes and experiences</a:t>
            </a:r>
          </a:p>
        </p:txBody>
      </p:sp>
      <p:pic>
        <p:nvPicPr>
          <p:cNvPr id="29" name="Picture 28" descr="A black and orange logo&#10;&#10;Description automatically generated">
            <a:extLst>
              <a:ext uri="{FF2B5EF4-FFF2-40B4-BE49-F238E27FC236}">
                <a16:creationId xmlns:a16="http://schemas.microsoft.com/office/drawing/2014/main" id="{DFD4BF30-14A8-41BE-4B08-46F0B16FF8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0036" y="1163023"/>
            <a:ext cx="1899672" cy="405077"/>
          </a:xfrm>
          <a:prstGeom prst="rect">
            <a:avLst/>
          </a:prstGeom>
        </p:spPr>
      </p:pic>
      <p:pic>
        <p:nvPicPr>
          <p:cNvPr id="31" name="Picture 30">
            <a:extLst>
              <a:ext uri="{FF2B5EF4-FFF2-40B4-BE49-F238E27FC236}">
                <a16:creationId xmlns:a16="http://schemas.microsoft.com/office/drawing/2014/main" id="{100CC31D-F18D-42D8-4905-44E03AF2BA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2379" y="1977158"/>
            <a:ext cx="2027152" cy="361901"/>
          </a:xfrm>
          <a:prstGeom prst="rect">
            <a:avLst/>
          </a:prstGeom>
        </p:spPr>
      </p:pic>
      <p:pic>
        <p:nvPicPr>
          <p:cNvPr id="33" name="Graphic 1">
            <a:extLst>
              <a:ext uri="{FF2B5EF4-FFF2-40B4-BE49-F238E27FC236}">
                <a16:creationId xmlns:a16="http://schemas.microsoft.com/office/drawing/2014/main" id="{C489EACA-1518-0BF2-2BE9-F7CF8B0E13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0069" y="1072102"/>
            <a:ext cx="1968497" cy="700949"/>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147E6DE-6568-52A8-F30D-D38F70F2C4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7335" y="4638767"/>
            <a:ext cx="1454539" cy="415583"/>
          </a:xfrm>
          <a:prstGeom prst="rect">
            <a:avLst/>
          </a:prstGeom>
        </p:spPr>
      </p:pic>
      <p:sp>
        <p:nvSpPr>
          <p:cNvPr id="35" name="TextBox 34">
            <a:extLst>
              <a:ext uri="{FF2B5EF4-FFF2-40B4-BE49-F238E27FC236}">
                <a16:creationId xmlns:a16="http://schemas.microsoft.com/office/drawing/2014/main" id="{58829C4A-4E7D-9613-DCBD-8B846DF0CDD3}"/>
              </a:ext>
            </a:extLst>
          </p:cNvPr>
          <p:cNvSpPr txBox="1"/>
          <p:nvPr/>
        </p:nvSpPr>
        <p:spPr>
          <a:xfrm>
            <a:off x="6352676" y="-58324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6" name="Graphic 35">
            <a:extLst>
              <a:ext uri="{FF2B5EF4-FFF2-40B4-BE49-F238E27FC236}">
                <a16:creationId xmlns:a16="http://schemas.microsoft.com/office/drawing/2014/main" id="{62C24D0D-F8A9-DD2C-6B7C-F48B4476BA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85457" y="287641"/>
            <a:ext cx="1044820" cy="497267"/>
          </a:xfrm>
          <a:prstGeom prst="rect">
            <a:avLst/>
          </a:prstGeom>
        </p:spPr>
      </p:pic>
      <p:sp>
        <p:nvSpPr>
          <p:cNvPr id="37" name="TextBox 36">
            <a:extLst>
              <a:ext uri="{FF2B5EF4-FFF2-40B4-BE49-F238E27FC236}">
                <a16:creationId xmlns:a16="http://schemas.microsoft.com/office/drawing/2014/main" id="{BECAD769-1F1F-926B-276E-708E6A04A600}"/>
              </a:ext>
            </a:extLst>
          </p:cNvPr>
          <p:cNvSpPr txBox="1"/>
          <p:nvPr/>
        </p:nvSpPr>
        <p:spPr>
          <a:xfrm>
            <a:off x="7487645" y="-7251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8" name="Picture 37" descr="A blue and white logo&#10;&#10;Description automatically generated with low confidence">
            <a:extLst>
              <a:ext uri="{FF2B5EF4-FFF2-40B4-BE49-F238E27FC236}">
                <a16:creationId xmlns:a16="http://schemas.microsoft.com/office/drawing/2014/main" id="{76DA7BFA-FC1B-188D-3A9E-5500B67D2FC1}"/>
              </a:ext>
            </a:extLst>
          </p:cNvPr>
          <p:cNvPicPr>
            <a:picLocks noChangeAspect="1"/>
          </p:cNvPicPr>
          <p:nvPr/>
        </p:nvPicPr>
        <p:blipFill>
          <a:blip r:embed="rId11"/>
          <a:stretch>
            <a:fillRect/>
          </a:stretch>
        </p:blipFill>
        <p:spPr>
          <a:xfrm>
            <a:off x="3727259" y="3651093"/>
            <a:ext cx="1354692" cy="486491"/>
          </a:xfrm>
          <a:prstGeom prst="rect">
            <a:avLst/>
          </a:prstGeom>
        </p:spPr>
      </p:pic>
      <p:sp>
        <p:nvSpPr>
          <p:cNvPr id="40" name="TextBox 39">
            <a:extLst>
              <a:ext uri="{FF2B5EF4-FFF2-40B4-BE49-F238E27FC236}">
                <a16:creationId xmlns:a16="http://schemas.microsoft.com/office/drawing/2014/main" id="{7C4F2616-9B87-3898-B876-38976B1EBDFF}"/>
              </a:ext>
            </a:extLst>
          </p:cNvPr>
          <p:cNvSpPr txBox="1"/>
          <p:nvPr/>
        </p:nvSpPr>
        <p:spPr>
          <a:xfrm>
            <a:off x="8433453" y="-59901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1" name="Picture 40">
            <a:extLst>
              <a:ext uri="{FF2B5EF4-FFF2-40B4-BE49-F238E27FC236}">
                <a16:creationId xmlns:a16="http://schemas.microsoft.com/office/drawing/2014/main" id="{7510B2E2-7A22-B607-13A2-2725BD90C26C}"/>
              </a:ext>
            </a:extLst>
          </p:cNvPr>
          <p:cNvPicPr>
            <a:picLocks noChangeAspect="1"/>
          </p:cNvPicPr>
          <p:nvPr/>
        </p:nvPicPr>
        <p:blipFill>
          <a:blip r:embed="rId12"/>
          <a:stretch>
            <a:fillRect/>
          </a:stretch>
        </p:blipFill>
        <p:spPr>
          <a:xfrm>
            <a:off x="6896728" y="348292"/>
            <a:ext cx="1891037" cy="463489"/>
          </a:xfrm>
          <a:prstGeom prst="rect">
            <a:avLst/>
          </a:prstGeom>
        </p:spPr>
      </p:pic>
      <p:sp>
        <p:nvSpPr>
          <p:cNvPr id="42" name="TextBox 41">
            <a:extLst>
              <a:ext uri="{FF2B5EF4-FFF2-40B4-BE49-F238E27FC236}">
                <a16:creationId xmlns:a16="http://schemas.microsoft.com/office/drawing/2014/main" id="{A9D6AD25-76DE-1E1C-C3CE-698D19CEB7FC}"/>
              </a:ext>
            </a:extLst>
          </p:cNvPr>
          <p:cNvSpPr txBox="1"/>
          <p:nvPr/>
        </p:nvSpPr>
        <p:spPr>
          <a:xfrm>
            <a:off x="4161555" y="-39408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4" name="Graphic 43">
            <a:extLst>
              <a:ext uri="{FF2B5EF4-FFF2-40B4-BE49-F238E27FC236}">
                <a16:creationId xmlns:a16="http://schemas.microsoft.com/office/drawing/2014/main" id="{C8D18AB8-5367-89C7-FF3B-5FFD09AE2E7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58443" y="2101346"/>
            <a:ext cx="1386660" cy="237713"/>
          </a:xfrm>
          <a:prstGeom prst="rect">
            <a:avLst/>
          </a:prstGeom>
        </p:spPr>
      </p:pic>
      <p:pic>
        <p:nvPicPr>
          <p:cNvPr id="45" name="Picture 44">
            <a:extLst>
              <a:ext uri="{FF2B5EF4-FFF2-40B4-BE49-F238E27FC236}">
                <a16:creationId xmlns:a16="http://schemas.microsoft.com/office/drawing/2014/main" id="{B945B05B-64BF-A83C-C988-E09ECD2805C7}"/>
              </a:ext>
            </a:extLst>
          </p:cNvPr>
          <p:cNvPicPr>
            <a:picLocks noChangeAspect="1"/>
          </p:cNvPicPr>
          <p:nvPr/>
        </p:nvPicPr>
        <p:blipFill>
          <a:blip r:embed="rId15"/>
          <a:srcRect/>
          <a:stretch/>
        </p:blipFill>
        <p:spPr>
          <a:xfrm>
            <a:off x="6477158" y="1953053"/>
            <a:ext cx="2162173" cy="455195"/>
          </a:xfrm>
          <a:prstGeom prst="rect">
            <a:avLst/>
          </a:prstGeom>
        </p:spPr>
      </p:pic>
      <p:pic>
        <p:nvPicPr>
          <p:cNvPr id="46" name="Graphic 45">
            <a:extLst>
              <a:ext uri="{FF2B5EF4-FFF2-40B4-BE49-F238E27FC236}">
                <a16:creationId xmlns:a16="http://schemas.microsoft.com/office/drawing/2014/main" id="{BA0C15B7-57D0-FA2C-13DB-E4EC71F369B3}"/>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9271" t="12251" r="10124" b="11206"/>
          <a:stretch/>
        </p:blipFill>
        <p:spPr>
          <a:xfrm>
            <a:off x="7110051" y="2622652"/>
            <a:ext cx="981892" cy="777867"/>
          </a:xfrm>
          <a:prstGeom prst="rect">
            <a:avLst/>
          </a:prstGeom>
        </p:spPr>
      </p:pic>
      <p:sp>
        <p:nvSpPr>
          <p:cNvPr id="47" name="TextBox 46">
            <a:extLst>
              <a:ext uri="{FF2B5EF4-FFF2-40B4-BE49-F238E27FC236}">
                <a16:creationId xmlns:a16="http://schemas.microsoft.com/office/drawing/2014/main" id="{227013E4-CEAA-C95B-DF85-E8D8BCEA4C08}"/>
              </a:ext>
            </a:extLst>
          </p:cNvPr>
          <p:cNvSpPr txBox="1"/>
          <p:nvPr/>
        </p:nvSpPr>
        <p:spPr>
          <a:xfrm>
            <a:off x="7125087" y="-472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8" name="Picture 47" descr="A green logo with letters&#10;&#10;Description automatically generated">
            <a:extLst>
              <a:ext uri="{FF2B5EF4-FFF2-40B4-BE49-F238E27FC236}">
                <a16:creationId xmlns:a16="http://schemas.microsoft.com/office/drawing/2014/main" id="{6DD7621A-9D6A-207C-2AA8-DE5D3BE60EB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30068" y="2872756"/>
            <a:ext cx="1852181" cy="526728"/>
          </a:xfrm>
          <a:prstGeom prst="rect">
            <a:avLst/>
          </a:prstGeom>
        </p:spPr>
      </p:pic>
      <p:pic>
        <p:nvPicPr>
          <p:cNvPr id="49" name="Picture 6">
            <a:extLst>
              <a:ext uri="{FF2B5EF4-FFF2-40B4-BE49-F238E27FC236}">
                <a16:creationId xmlns:a16="http://schemas.microsoft.com/office/drawing/2014/main" id="{2B04D0AF-C1BB-4407-54F2-D14D90BF3DD6}"/>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t="1898" b="8344"/>
          <a:stretch/>
        </p:blipFill>
        <p:spPr>
          <a:xfrm>
            <a:off x="6942145" y="3604176"/>
            <a:ext cx="1180815" cy="838091"/>
          </a:xfrm>
          <a:prstGeom prst="rect">
            <a:avLst/>
          </a:prstGeom>
        </p:spPr>
      </p:pic>
      <p:sp>
        <p:nvSpPr>
          <p:cNvPr id="50" name="TextBox 49">
            <a:extLst>
              <a:ext uri="{FF2B5EF4-FFF2-40B4-BE49-F238E27FC236}">
                <a16:creationId xmlns:a16="http://schemas.microsoft.com/office/drawing/2014/main" id="{F429DCC9-2F88-5C68-8240-A51D4243FB35}"/>
              </a:ext>
            </a:extLst>
          </p:cNvPr>
          <p:cNvSpPr txBox="1"/>
          <p:nvPr/>
        </p:nvSpPr>
        <p:spPr>
          <a:xfrm>
            <a:off x="7582227" y="-8197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2" name="TextBox 51">
            <a:extLst>
              <a:ext uri="{FF2B5EF4-FFF2-40B4-BE49-F238E27FC236}">
                <a16:creationId xmlns:a16="http://schemas.microsoft.com/office/drawing/2014/main" id="{3DE5C727-012E-A5FF-EF3D-171291495657}"/>
              </a:ext>
            </a:extLst>
          </p:cNvPr>
          <p:cNvSpPr txBox="1"/>
          <p:nvPr/>
        </p:nvSpPr>
        <p:spPr>
          <a:xfrm>
            <a:off x="6841344" y="-80393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53" name="Picture 52" descr="A blue and white logo&#10;&#10;Description automatically generated">
            <a:extLst>
              <a:ext uri="{FF2B5EF4-FFF2-40B4-BE49-F238E27FC236}">
                <a16:creationId xmlns:a16="http://schemas.microsoft.com/office/drawing/2014/main" id="{CA4F8736-FFF9-6418-2E85-BE76AFF789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13116" y="4817396"/>
            <a:ext cx="1453707" cy="420633"/>
          </a:xfrm>
          <a:prstGeom prst="rect">
            <a:avLst/>
          </a:prstGeom>
        </p:spPr>
      </p:pic>
      <p:sp>
        <p:nvSpPr>
          <p:cNvPr id="54" name="TextBox 53">
            <a:extLst>
              <a:ext uri="{FF2B5EF4-FFF2-40B4-BE49-F238E27FC236}">
                <a16:creationId xmlns:a16="http://schemas.microsoft.com/office/drawing/2014/main" id="{99795D8C-EC0D-06A1-F747-D226D3670779}"/>
              </a:ext>
            </a:extLst>
          </p:cNvPr>
          <p:cNvSpPr txBox="1"/>
          <p:nvPr/>
        </p:nvSpPr>
        <p:spPr>
          <a:xfrm>
            <a:off x="5517213" y="-86699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6" name="TextBox 55">
            <a:extLst>
              <a:ext uri="{FF2B5EF4-FFF2-40B4-BE49-F238E27FC236}">
                <a16:creationId xmlns:a16="http://schemas.microsoft.com/office/drawing/2014/main" id="{48826FC3-5066-A4D3-9C17-BA1EB418E85E}"/>
              </a:ext>
            </a:extLst>
          </p:cNvPr>
          <p:cNvSpPr txBox="1"/>
          <p:nvPr/>
        </p:nvSpPr>
        <p:spPr>
          <a:xfrm>
            <a:off x="4429533" y="-9142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60" name="TextBox 59">
            <a:extLst>
              <a:ext uri="{FF2B5EF4-FFF2-40B4-BE49-F238E27FC236}">
                <a16:creationId xmlns:a16="http://schemas.microsoft.com/office/drawing/2014/main" id="{745CF49C-C75A-CE6F-FB3F-5F80461FAF16}"/>
              </a:ext>
            </a:extLst>
          </p:cNvPr>
          <p:cNvSpPr txBox="1"/>
          <p:nvPr/>
        </p:nvSpPr>
        <p:spPr>
          <a:xfrm>
            <a:off x="504431" y="-75664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1" name="Picture 60" descr="A blue and black logo&#10;&#10;Description automatically generated">
            <a:extLst>
              <a:ext uri="{FF2B5EF4-FFF2-40B4-BE49-F238E27FC236}">
                <a16:creationId xmlns:a16="http://schemas.microsoft.com/office/drawing/2014/main" id="{0D303A24-FBE9-39C5-40AA-F1D8FA8AC7E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t="-23019" r="-1323" b="-16806"/>
          <a:stretch/>
        </p:blipFill>
        <p:spPr>
          <a:xfrm>
            <a:off x="6940782" y="1182211"/>
            <a:ext cx="1198377" cy="366701"/>
          </a:xfrm>
          <a:prstGeom prst="rect">
            <a:avLst/>
          </a:prstGeom>
        </p:spPr>
      </p:pic>
      <p:pic>
        <p:nvPicPr>
          <p:cNvPr id="63" name="Picture 62" descr="A black and grey logo&#10;&#10;Description automatically generated">
            <a:extLst>
              <a:ext uri="{FF2B5EF4-FFF2-40B4-BE49-F238E27FC236}">
                <a16:creationId xmlns:a16="http://schemas.microsoft.com/office/drawing/2014/main" id="{C1473F22-1B45-2DFE-A26E-E3758E2031F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1701" y="2873262"/>
            <a:ext cx="1288508" cy="276649"/>
          </a:xfrm>
          <a:prstGeom prst="rect">
            <a:avLst/>
          </a:prstGeom>
        </p:spPr>
      </p:pic>
      <p:sp>
        <p:nvSpPr>
          <p:cNvPr id="64" name="TextBox 63">
            <a:extLst>
              <a:ext uri="{FF2B5EF4-FFF2-40B4-BE49-F238E27FC236}">
                <a16:creationId xmlns:a16="http://schemas.microsoft.com/office/drawing/2014/main" id="{FB6E52C3-2331-3D14-E6F1-5629875EC2B5}"/>
              </a:ext>
            </a:extLst>
          </p:cNvPr>
          <p:cNvSpPr txBox="1"/>
          <p:nvPr/>
        </p:nvSpPr>
        <p:spPr>
          <a:xfrm>
            <a:off x="9331971" y="-4886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6" name="Picture 10">
            <a:extLst>
              <a:ext uri="{FF2B5EF4-FFF2-40B4-BE49-F238E27FC236}">
                <a16:creationId xmlns:a16="http://schemas.microsoft.com/office/drawing/2014/main" id="{5E3A6EBC-7269-E14A-F9EB-F2F41DF0BA9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9698100" y="3894339"/>
            <a:ext cx="1832435" cy="291300"/>
          </a:xfrm>
          <a:prstGeom prst="rect">
            <a:avLst/>
          </a:prstGeom>
        </p:spPr>
      </p:pic>
      <p:pic>
        <p:nvPicPr>
          <p:cNvPr id="67" name="Graphic 66">
            <a:extLst>
              <a:ext uri="{FF2B5EF4-FFF2-40B4-BE49-F238E27FC236}">
                <a16:creationId xmlns:a16="http://schemas.microsoft.com/office/drawing/2014/main" id="{B6EBB4A8-9381-F751-188E-1310EC967B0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44418" y="4686256"/>
            <a:ext cx="2139799" cy="437331"/>
          </a:xfrm>
          <a:prstGeom prst="rect">
            <a:avLst/>
          </a:prstGeom>
        </p:spPr>
      </p:pic>
      <p:sp>
        <p:nvSpPr>
          <p:cNvPr id="69" name="TextBox 68">
            <a:extLst>
              <a:ext uri="{FF2B5EF4-FFF2-40B4-BE49-F238E27FC236}">
                <a16:creationId xmlns:a16="http://schemas.microsoft.com/office/drawing/2014/main" id="{F102E5D1-021A-9882-F4DC-1CF99F1971E2}"/>
              </a:ext>
            </a:extLst>
          </p:cNvPr>
          <p:cNvSpPr txBox="1"/>
          <p:nvPr/>
        </p:nvSpPr>
        <p:spPr>
          <a:xfrm>
            <a:off x="-189161" y="506051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70" name="Graphic 69">
            <a:extLst>
              <a:ext uri="{FF2B5EF4-FFF2-40B4-BE49-F238E27FC236}">
                <a16:creationId xmlns:a16="http://schemas.microsoft.com/office/drawing/2014/main" id="{9324948D-1A0B-CB07-ABB0-CA7582DFFF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39616" y="5650300"/>
            <a:ext cx="1742721" cy="333712"/>
          </a:xfrm>
          <a:prstGeom prst="rect">
            <a:avLst/>
          </a:prstGeom>
        </p:spPr>
      </p:pic>
      <p:pic>
        <p:nvPicPr>
          <p:cNvPr id="71" name="Picture 70" descr="A red circle with a white circle in the middle&#10;&#10;Description automatically generated">
            <a:extLst>
              <a:ext uri="{FF2B5EF4-FFF2-40B4-BE49-F238E27FC236}">
                <a16:creationId xmlns:a16="http://schemas.microsoft.com/office/drawing/2014/main" id="{CD52713D-2C20-C23A-5A92-8CEA16BABC7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99209" y="5420985"/>
            <a:ext cx="830217" cy="723552"/>
          </a:xfrm>
          <a:prstGeom prst="rect">
            <a:avLst/>
          </a:prstGeom>
        </p:spPr>
      </p:pic>
      <p:pic>
        <p:nvPicPr>
          <p:cNvPr id="72" name="Picture 71">
            <a:extLst>
              <a:ext uri="{FF2B5EF4-FFF2-40B4-BE49-F238E27FC236}">
                <a16:creationId xmlns:a16="http://schemas.microsoft.com/office/drawing/2014/main" id="{0134B9D6-969F-D94F-E413-3B020DBEE51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l="-4497" t="-17846" r="-3890" b="-16758"/>
          <a:stretch/>
        </p:blipFill>
        <p:spPr>
          <a:xfrm>
            <a:off x="3480035" y="5420985"/>
            <a:ext cx="1956187" cy="563027"/>
          </a:xfrm>
          <a:prstGeom prst="rect">
            <a:avLst/>
          </a:prstGeom>
        </p:spPr>
      </p:pic>
    </p:spTree>
    <p:extLst>
      <p:ext uri="{BB962C8B-B14F-4D97-AF65-F5344CB8AC3E}">
        <p14:creationId xmlns:p14="http://schemas.microsoft.com/office/powerpoint/2010/main" val="3875340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5484814" y="1191435"/>
            <a:ext cx="4424501" cy="935132"/>
          </a:xfrm>
        </p:spPr>
        <p:txBody>
          <a:bodyPr anchor="t"/>
          <a:lstStyle/>
          <a:p>
            <a:r>
              <a:rPr lang="en-US" sz="2000" dirty="0"/>
              <a:t>IBM’s AI is based on the</a:t>
            </a:r>
            <a:br>
              <a:rPr lang="en-US" sz="2000" dirty="0"/>
            </a:br>
            <a:r>
              <a:rPr lang="en-US" sz="2000" dirty="0"/>
              <a:t>best open technologies available</a:t>
            </a: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5484814" y="2483736"/>
            <a:ext cx="4424501" cy="934613"/>
          </a:xfrm>
        </p:spPr>
        <p:txBody>
          <a:bodyPr anchor="t"/>
          <a:lstStyle/>
          <a:p>
            <a:r>
              <a:rPr lang="en-US" sz="2000" dirty="0"/>
              <a:t>IBM’s AI is transparent,</a:t>
            </a:r>
            <a:br>
              <a:rPr lang="en-US" sz="2000" dirty="0"/>
            </a:br>
            <a:r>
              <a:rPr lang="en-US" sz="2000" dirty="0"/>
              <a:t>responsible, and governed</a:t>
            </a:r>
          </a:p>
          <a:p>
            <a:endParaRPr lang="en-US" sz="1600" dirty="0"/>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2425472" y="1191435"/>
            <a:ext cx="2475061" cy="632328"/>
          </a:xfrm>
        </p:spPr>
        <p:txBody>
          <a:bodyPr/>
          <a:lstStyle/>
          <a:p>
            <a:r>
              <a:rPr lang="en-US" dirty="0">
                <a:solidFill>
                  <a:schemeClr val="accent1"/>
                </a:solidFill>
              </a:rPr>
              <a:t>Open</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2425472" y="5159162"/>
            <a:ext cx="2649581" cy="761255"/>
          </a:xfrm>
        </p:spPr>
        <p:txBody>
          <a:bodyPr/>
          <a:lstStyle/>
          <a:p>
            <a:r>
              <a:rPr lang="en-US" dirty="0">
                <a:solidFill>
                  <a:schemeClr val="accent1"/>
                </a:solidFill>
              </a:rPr>
              <a:t>Empowering</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2425472" y="2483737"/>
            <a:ext cx="2475061" cy="670979"/>
          </a:xfrm>
        </p:spPr>
        <p:txBody>
          <a:bodyPr/>
          <a:lstStyle/>
          <a:p>
            <a:r>
              <a:rPr lang="en-US" dirty="0">
                <a:solidFill>
                  <a:schemeClr val="accent1"/>
                </a:solidFill>
              </a:rPr>
              <a:t>Trusted</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5484814" y="5159160"/>
            <a:ext cx="4424501" cy="934613"/>
          </a:xfrm>
        </p:spPr>
        <p:txBody>
          <a:bodyPr anchor="t"/>
          <a:lstStyle/>
          <a:p>
            <a:pPr>
              <a:defRPr/>
            </a:pPr>
            <a:r>
              <a:rPr lang="en-US" sz="2000" dirty="0">
                <a:latin typeface="IBM Plex Sans Light"/>
              </a:rPr>
              <a:t>IBM’s AI is for value creators,</a:t>
            </a:r>
            <a:br>
              <a:rPr lang="en-US" sz="2000" dirty="0">
                <a:latin typeface="IBM Plex Sans Light"/>
              </a:rPr>
            </a:br>
            <a:r>
              <a:rPr lang="en-US" sz="2000" dirty="0">
                <a:latin typeface="IBM Plex Sans Light"/>
              </a:rPr>
              <a:t>not just users</a:t>
            </a:r>
            <a:endParaRPr lang="en-US" sz="1600" dirty="0">
              <a:latin typeface="IBM Plex Sans Ligh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2392823" y="3574653"/>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2392823" y="2235952"/>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2425472" y="3821146"/>
            <a:ext cx="2475061" cy="762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rgbClr val="0F62FE"/>
                </a:solidFill>
                <a:latin typeface="IBM Plex Sans Light"/>
              </a:rPr>
              <a:t>Targeted</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2392823" y="4913245"/>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5484814" y="3821144"/>
            <a:ext cx="4424501" cy="934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39">
              <a:spcBef>
                <a:spcPts val="2900"/>
              </a:spcBef>
              <a:buSzPct val="100000"/>
              <a:defRPr/>
            </a:pPr>
            <a:r>
              <a:rPr lang="en-US" sz="2000" dirty="0">
                <a:solidFill>
                  <a:srgbClr val="000000"/>
                </a:solidFill>
                <a:latin typeface="IBM Plex Sans Light"/>
                <a:sym typeface="IBM Plex Sans"/>
              </a:rPr>
              <a:t>IBM’s AI is designed for enterprise</a:t>
            </a:r>
            <a:br>
              <a:rPr lang="en-US" sz="2000" dirty="0">
                <a:solidFill>
                  <a:srgbClr val="000000"/>
                </a:solidFill>
                <a:latin typeface="IBM Plex Sans Light"/>
                <a:sym typeface="IBM Plex Sans"/>
              </a:rPr>
            </a:br>
            <a:r>
              <a:rPr lang="en-US" sz="2000" dirty="0">
                <a:solidFill>
                  <a:srgbClr val="000000"/>
                </a:solidFill>
                <a:latin typeface="IBM Plex Sans Light"/>
                <a:sym typeface="IBM Plex Sans"/>
              </a:rPr>
              <a:t>and targeted at business domains</a:t>
            </a:r>
            <a:endParaRPr lang="en-US" sz="2000" dirty="0">
              <a:solidFill>
                <a:srgbClr val="000000"/>
              </a:solidFill>
              <a:latin typeface="IBM Plex Sans Light"/>
            </a:endParaRP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295827" y="599111"/>
            <a:ext cx="11346584" cy="434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484">
              <a:lnSpc>
                <a:spcPct val="100000"/>
              </a:lnSpc>
              <a:defRPr/>
            </a:pPr>
            <a:r>
              <a:rPr lang="en-US" sz="2400" dirty="0">
                <a:solidFill>
                  <a:srgbClr val="000000"/>
                </a:solidFill>
                <a:latin typeface="IBM Plex Sans Light"/>
              </a:rPr>
              <a:t>Why IBM?</a:t>
            </a:r>
          </a:p>
        </p:txBody>
      </p:sp>
    </p:spTree>
    <p:extLst>
      <p:ext uri="{BB962C8B-B14F-4D97-AF65-F5344CB8AC3E}">
        <p14:creationId xmlns:p14="http://schemas.microsoft.com/office/powerpoint/2010/main" val="20220557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6680-043A-6537-3014-C2926B015132}"/>
              </a:ext>
            </a:extLst>
          </p:cNvPr>
          <p:cNvSpPr>
            <a:spLocks noGrp="1"/>
          </p:cNvSpPr>
          <p:nvPr>
            <p:ph type="title"/>
          </p:nvPr>
        </p:nvSpPr>
        <p:spPr/>
        <p:txBody>
          <a:bodyPr/>
          <a:lstStyle/>
          <a:p>
            <a:r>
              <a:rPr lang="en-US" sz="2400" dirty="0">
                <a:solidFill>
                  <a:schemeClr val="tx1"/>
                </a:solidFill>
              </a:rPr>
              <a:t>The AI Alliance </a:t>
            </a:r>
          </a:p>
        </p:txBody>
      </p:sp>
      <p:sp>
        <p:nvSpPr>
          <p:cNvPr id="3" name="Text Placeholder 2">
            <a:extLst>
              <a:ext uri="{FF2B5EF4-FFF2-40B4-BE49-F238E27FC236}">
                <a16:creationId xmlns:a16="http://schemas.microsoft.com/office/drawing/2014/main" id="{3F354DE8-A153-368E-B139-E3647E0D17BE}"/>
              </a:ext>
            </a:extLst>
          </p:cNvPr>
          <p:cNvSpPr>
            <a:spLocks noGrp="1"/>
          </p:cNvSpPr>
          <p:nvPr>
            <p:ph type="body" sz="quarter" idx="11"/>
          </p:nvPr>
        </p:nvSpPr>
        <p:spPr>
          <a:xfrm>
            <a:off x="288000" y="1336581"/>
            <a:ext cx="2470715" cy="4102407"/>
          </a:xfrm>
        </p:spPr>
        <p:txBody>
          <a:bodyPr/>
          <a:lstStyle/>
          <a:p>
            <a:r>
              <a:rPr lang="en-US" sz="1400" dirty="0"/>
              <a:t>IBM has long recognized that when it comes to the future of AI, an open and transparent approach is the strongest path forward. </a:t>
            </a:r>
          </a:p>
          <a:p>
            <a:endParaRPr lang="en-US" sz="1400" kern="100" dirty="0">
              <a:solidFill>
                <a:srgbClr val="000000"/>
              </a:solidFill>
              <a:ea typeface="Arial" panose="020B0604020202020204" pitchFamily="34" charset="0"/>
              <a:cs typeface="Times New Roman" panose="02020603050405020304" pitchFamily="18" charset="0"/>
            </a:endParaRPr>
          </a:p>
          <a:p>
            <a:endParaRPr lang="en-US" sz="1400" kern="100" dirty="0">
              <a:solidFill>
                <a:srgbClr val="000000"/>
              </a:solidFill>
              <a:ea typeface="Arial" panose="020B0604020202020204" pitchFamily="34" charset="0"/>
              <a:cs typeface="Times New Roman" panose="02020603050405020304" pitchFamily="18" charset="0"/>
            </a:endParaRPr>
          </a:p>
          <a:p>
            <a:r>
              <a:rPr lang="en-US" sz="1400" b="1" kern="100" dirty="0">
                <a:solidFill>
                  <a:srgbClr val="000000"/>
                </a:solidFill>
                <a:ea typeface="Arial" panose="020B0604020202020204" pitchFamily="34" charset="0"/>
                <a:cs typeface="Times New Roman" panose="02020603050405020304" pitchFamily="18" charset="0"/>
              </a:rPr>
              <a:t>AI Alliance</a:t>
            </a:r>
            <a:r>
              <a:rPr lang="en-US" sz="1400" kern="100" dirty="0">
                <a:solidFill>
                  <a:srgbClr val="000000"/>
                </a:solidFill>
                <a:ea typeface="Arial" panose="020B0604020202020204" pitchFamily="34" charset="0"/>
                <a:cs typeface="Times New Roman" panose="02020603050405020304" pitchFamily="18" charset="0"/>
              </a:rPr>
              <a:t>, launched by </a:t>
            </a:r>
            <a:r>
              <a:rPr lang="en-US" sz="1400" b="1" kern="100" dirty="0">
                <a:solidFill>
                  <a:srgbClr val="000000"/>
                </a:solidFill>
                <a:ea typeface="Arial" panose="020B0604020202020204" pitchFamily="34" charset="0"/>
                <a:cs typeface="Times New Roman" panose="02020603050405020304" pitchFamily="18" charset="0"/>
              </a:rPr>
              <a:t>IBM and Meta </a:t>
            </a:r>
            <a:r>
              <a:rPr lang="en-US" sz="1400" kern="100" dirty="0">
                <a:solidFill>
                  <a:srgbClr val="000000"/>
                </a:solidFill>
                <a:ea typeface="Arial" panose="020B0604020202020204" pitchFamily="34" charset="0"/>
                <a:cs typeface="Times New Roman" panose="02020603050405020304" pitchFamily="18" charset="0"/>
              </a:rPr>
              <a:t>with more than </a:t>
            </a:r>
            <a:r>
              <a:rPr lang="en-US" sz="1400" b="1" kern="100" dirty="0">
                <a:solidFill>
                  <a:srgbClr val="000000"/>
                </a:solidFill>
                <a:ea typeface="Arial" panose="020B0604020202020204" pitchFamily="34" charset="0"/>
                <a:cs typeface="Times New Roman" panose="02020603050405020304" pitchFamily="18" charset="0"/>
              </a:rPr>
              <a:t>50 leading industry</a:t>
            </a:r>
            <a:r>
              <a:rPr lang="en-US" sz="1400" kern="100" dirty="0">
                <a:solidFill>
                  <a:srgbClr val="000000"/>
                </a:solidFill>
                <a:ea typeface="Arial" panose="020B0604020202020204" pitchFamily="34" charset="0"/>
                <a:cs typeface="Times New Roman" panose="02020603050405020304" pitchFamily="18" charset="0"/>
              </a:rPr>
              <a:t>, academic, research and government organizations globally who will work together on creating actionable plans that advance responsible and inclusive AI that’s rooted in </a:t>
            </a:r>
            <a:r>
              <a:rPr lang="en-US" sz="1400" b="1" kern="100" dirty="0">
                <a:solidFill>
                  <a:srgbClr val="000000"/>
                </a:solidFill>
                <a:ea typeface="Arial" panose="020B0604020202020204" pitchFamily="34" charset="0"/>
                <a:cs typeface="Times New Roman" panose="02020603050405020304" pitchFamily="18" charset="0"/>
              </a:rPr>
              <a:t>open innovation. </a:t>
            </a:r>
            <a:endParaRPr lang="en-US" sz="1400" b="1" dirty="0"/>
          </a:p>
        </p:txBody>
      </p:sp>
      <p:pic>
        <p:nvPicPr>
          <p:cNvPr id="17" name="Picture Placeholder 16" descr="A circular logo with a gear and arrows&#10;&#10;Description automatically generated">
            <a:extLst>
              <a:ext uri="{FF2B5EF4-FFF2-40B4-BE49-F238E27FC236}">
                <a16:creationId xmlns:a16="http://schemas.microsoft.com/office/drawing/2014/main" id="{672E221C-743C-B6BD-4BED-ADFCE0E9D684}"/>
              </a:ext>
            </a:extLst>
          </p:cNvPr>
          <p:cNvPicPr>
            <a:picLocks noGrp="1" noChangeAspect="1"/>
          </p:cNvPicPr>
          <p:nvPr>
            <p:ph type="pic" sz="quarter" idx="15"/>
          </p:nvPr>
        </p:nvPicPr>
        <p:blipFill>
          <a:blip r:embed="rId3"/>
          <a:srcRect/>
          <a:stretch>
            <a:fillRect/>
          </a:stretch>
        </p:blipFill>
        <p:spPr/>
      </p:pic>
      <p:sp>
        <p:nvSpPr>
          <p:cNvPr id="5" name="Text Placeholder 4">
            <a:extLst>
              <a:ext uri="{FF2B5EF4-FFF2-40B4-BE49-F238E27FC236}">
                <a16:creationId xmlns:a16="http://schemas.microsoft.com/office/drawing/2014/main" id="{B200BA63-09D3-9D85-E789-6BFBC53F3315}"/>
              </a:ext>
            </a:extLst>
          </p:cNvPr>
          <p:cNvSpPr>
            <a:spLocks noGrp="1"/>
          </p:cNvSpPr>
          <p:nvPr>
            <p:ph type="body" sz="quarter" idx="12"/>
          </p:nvPr>
        </p:nvSpPr>
        <p:spPr/>
        <p:txBody>
          <a:bodyPr/>
          <a:lstStyle/>
          <a:p>
            <a:r>
              <a:rPr lang="en-US" sz="1400" dirty="0"/>
              <a:t>Brings together a critical mass of compute, data, tools, and talent to </a:t>
            </a:r>
            <a:r>
              <a:rPr lang="en-US" sz="1400" b="1" dirty="0"/>
              <a:t>build</a:t>
            </a:r>
            <a:r>
              <a:rPr lang="en-US" sz="1400" dirty="0"/>
              <a:t> and support open technologies across software, models, and tools </a:t>
            </a:r>
          </a:p>
        </p:txBody>
      </p:sp>
      <p:pic>
        <p:nvPicPr>
          <p:cNvPr id="20" name="Picture Placeholder 19" descr="A circular icon with a person and a computer&#10;&#10;Description automatically generated with medium confidence">
            <a:extLst>
              <a:ext uri="{FF2B5EF4-FFF2-40B4-BE49-F238E27FC236}">
                <a16:creationId xmlns:a16="http://schemas.microsoft.com/office/drawing/2014/main" id="{558B6F9F-F19C-08CD-117C-FC478B428C87}"/>
              </a:ext>
            </a:extLst>
          </p:cNvPr>
          <p:cNvPicPr>
            <a:picLocks noGrp="1" noChangeAspect="1"/>
          </p:cNvPicPr>
          <p:nvPr>
            <p:ph type="pic" sz="quarter" idx="16"/>
          </p:nvPr>
        </p:nvPicPr>
        <p:blipFill>
          <a:blip r:embed="rId4"/>
          <a:srcRect/>
          <a:stretch>
            <a:fillRect/>
          </a:stretch>
        </p:blipFill>
        <p:spPr/>
      </p:pic>
      <p:sp>
        <p:nvSpPr>
          <p:cNvPr id="7" name="Text Placeholder 6">
            <a:extLst>
              <a:ext uri="{FF2B5EF4-FFF2-40B4-BE49-F238E27FC236}">
                <a16:creationId xmlns:a16="http://schemas.microsoft.com/office/drawing/2014/main" id="{DE67BF96-0DC6-8E0B-61CE-DB0325D1F861}"/>
              </a:ext>
            </a:extLst>
          </p:cNvPr>
          <p:cNvSpPr>
            <a:spLocks noGrp="1"/>
          </p:cNvSpPr>
          <p:nvPr>
            <p:ph type="body" sz="quarter" idx="13"/>
          </p:nvPr>
        </p:nvSpPr>
        <p:spPr/>
        <p:txBody>
          <a:bodyPr/>
          <a:lstStyle/>
          <a:p>
            <a:r>
              <a:rPr lang="en-US" sz="1400" b="1" dirty="0"/>
              <a:t>Enable </a:t>
            </a:r>
            <a:r>
              <a:rPr lang="en-US" sz="1400" dirty="0"/>
              <a:t>developers and scientists to understand, experiment, and adopt open technologies </a:t>
            </a:r>
          </a:p>
        </p:txBody>
      </p:sp>
      <p:pic>
        <p:nvPicPr>
          <p:cNvPr id="22" name="Picture Placeholder 21" descr="A group of people with a tick mark in the middle&#10;&#10;Description automatically generated">
            <a:extLst>
              <a:ext uri="{FF2B5EF4-FFF2-40B4-BE49-F238E27FC236}">
                <a16:creationId xmlns:a16="http://schemas.microsoft.com/office/drawing/2014/main" id="{49CFCDF7-3050-B0DA-819D-58EB31D7B7FE}"/>
              </a:ext>
            </a:extLst>
          </p:cNvPr>
          <p:cNvPicPr>
            <a:picLocks noGrp="1" noChangeAspect="1"/>
          </p:cNvPicPr>
          <p:nvPr>
            <p:ph type="pic" sz="quarter" idx="17"/>
          </p:nvPr>
        </p:nvPicPr>
        <p:blipFill>
          <a:blip r:embed="rId5"/>
          <a:srcRect l="424" r="424"/>
          <a:stretch>
            <a:fillRect/>
          </a:stretch>
        </p:blipFill>
        <p:spPr/>
      </p:pic>
      <p:sp>
        <p:nvSpPr>
          <p:cNvPr id="9" name="Text Placeholder 8">
            <a:extLst>
              <a:ext uri="{FF2B5EF4-FFF2-40B4-BE49-F238E27FC236}">
                <a16:creationId xmlns:a16="http://schemas.microsoft.com/office/drawing/2014/main" id="{3F93EDCA-2550-A062-DEBA-B20C214416F2}"/>
              </a:ext>
            </a:extLst>
          </p:cNvPr>
          <p:cNvSpPr>
            <a:spLocks noGrp="1"/>
          </p:cNvSpPr>
          <p:nvPr>
            <p:ph type="body" sz="quarter" idx="14"/>
          </p:nvPr>
        </p:nvSpPr>
        <p:spPr/>
        <p:txBody>
          <a:bodyPr/>
          <a:lstStyle/>
          <a:p>
            <a:r>
              <a:rPr lang="en-US" sz="1400" b="1" dirty="0"/>
              <a:t>Advocate</a:t>
            </a:r>
            <a:r>
              <a:rPr lang="en-US" sz="1400" dirty="0"/>
              <a:t> for open innovation with organizational and societal leaders, policy makers and regulatory bodies, and the public  </a:t>
            </a:r>
          </a:p>
        </p:txBody>
      </p:sp>
      <p:sp>
        <p:nvSpPr>
          <p:cNvPr id="12" name="Text Placeholder 3">
            <a:extLst>
              <a:ext uri="{FF2B5EF4-FFF2-40B4-BE49-F238E27FC236}">
                <a16:creationId xmlns:a16="http://schemas.microsoft.com/office/drawing/2014/main" id="{F2A521C1-B33B-9C1A-C11A-08505CD200E9}"/>
              </a:ext>
            </a:extLst>
          </p:cNvPr>
          <p:cNvSpPr txBox="1">
            <a:spLocks/>
          </p:cNvSpPr>
          <p:nvPr/>
        </p:nvSpPr>
        <p:spPr>
          <a:xfrm>
            <a:off x="290044" y="6220311"/>
            <a:ext cx="11618409" cy="411765"/>
          </a:xfrm>
          <a:prstGeom prst="rect">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8" tIns="91428" rIns="91428" bIns="91428"/>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9170"/>
            <a:r>
              <a:rPr lang="en-US" sz="1400" b="1" i="1" dirty="0">
                <a:solidFill>
                  <a:srgbClr val="000000"/>
                </a:solidFill>
                <a:latin typeface="IBM Plex Sans Light"/>
              </a:rPr>
              <a:t>Inquiries? </a:t>
            </a:r>
            <a:r>
              <a:rPr lang="en-US" sz="1400" i="1" dirty="0">
                <a:solidFill>
                  <a:srgbClr val="000000"/>
                </a:solidFill>
                <a:latin typeface="IBM Plex Sans Light"/>
              </a:rPr>
              <a:t>You can share comments and questions at </a:t>
            </a:r>
            <a:r>
              <a:rPr lang="en-US" sz="1400" i="1" dirty="0">
                <a:solidFill>
                  <a:srgbClr val="0E62FE"/>
                </a:solidFill>
                <a:latin typeface="IBM Plex Sans Light"/>
                <a:hlinkClick r:id="rId6"/>
              </a:rPr>
              <a:t>thealliance.ai</a:t>
            </a:r>
            <a:endParaRPr lang="en-US" sz="1400" i="1" dirty="0">
              <a:solidFill>
                <a:srgbClr val="0E62FE"/>
              </a:solidFill>
              <a:latin typeface="IBM Plex Sans Light"/>
            </a:endParaRPr>
          </a:p>
        </p:txBody>
      </p:sp>
      <p:sp>
        <p:nvSpPr>
          <p:cNvPr id="18" name="TextBox 17">
            <a:extLst>
              <a:ext uri="{FF2B5EF4-FFF2-40B4-BE49-F238E27FC236}">
                <a16:creationId xmlns:a16="http://schemas.microsoft.com/office/drawing/2014/main" id="{185C2861-E0BE-0CC1-7149-6E6DF813C258}"/>
              </a:ext>
            </a:extLst>
          </p:cNvPr>
          <p:cNvSpPr txBox="1"/>
          <p:nvPr/>
        </p:nvSpPr>
        <p:spPr>
          <a:xfrm>
            <a:off x="10325997" y="47869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2400" dirty="0">
              <a:latin typeface="IBM Plex Sans Light"/>
              <a:sym typeface="IBM Plex Sans Light"/>
            </a:endParaRPr>
          </a:p>
        </p:txBody>
      </p:sp>
    </p:spTree>
    <p:extLst>
      <p:ext uri="{BB962C8B-B14F-4D97-AF65-F5344CB8AC3E}">
        <p14:creationId xmlns:p14="http://schemas.microsoft.com/office/powerpoint/2010/main" val="12066374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3"/>
          </p:nvPr>
        </p:nvSpPr>
        <p:spPr>
          <a:xfrm>
            <a:off x="9351505" y="900205"/>
            <a:ext cx="2364049" cy="2572208"/>
          </a:xfrm>
        </p:spPr>
        <p:txBody>
          <a:bodyPr/>
          <a:lstStyle/>
          <a:p>
            <a:pPr>
              <a:lnSpc>
                <a:spcPct val="100000"/>
              </a:lnSpc>
            </a:pPr>
            <a:r>
              <a:rPr lang="en-US" dirty="0">
                <a:solidFill>
                  <a:srgbClr val="6BA5FF">
                    <a:lumMod val="75000"/>
                  </a:srgbClr>
                </a:solidFill>
                <a:latin typeface="+mn-lt"/>
              </a:rPr>
              <a:t>Content generation</a:t>
            </a:r>
          </a:p>
          <a:p>
            <a:pPr>
              <a:lnSpc>
                <a:spcPct val="100000"/>
              </a:lnSpc>
            </a:pPr>
            <a:endParaRPr lang="en-US" dirty="0">
              <a:solidFill>
                <a:srgbClr val="6BA5FF">
                  <a:lumMod val="75000"/>
                </a:srgbClr>
              </a:solidFill>
              <a:latin typeface="+mn-lt"/>
            </a:endParaRPr>
          </a:p>
          <a:p>
            <a:pPr>
              <a:lnSpc>
                <a:spcPct val="100000"/>
              </a:lnSpc>
            </a:pPr>
            <a:endParaRPr lang="en-US" dirty="0">
              <a:solidFill>
                <a:srgbClr val="000000"/>
              </a:solidFill>
              <a:latin typeface="+mn-lt"/>
            </a:endParaRPr>
          </a:p>
          <a:p>
            <a:pPr>
              <a:lnSpc>
                <a:spcPct val="100000"/>
              </a:lnSpc>
            </a:pPr>
            <a:r>
              <a:rPr lang="en-US" sz="1400" dirty="0">
                <a:solidFill>
                  <a:srgbClr val="000000"/>
                </a:solidFill>
                <a:latin typeface="+mn-lt"/>
              </a:rPr>
              <a:t>Generate text content </a:t>
            </a:r>
            <a:br>
              <a:rPr lang="en-US" sz="1400" dirty="0">
                <a:solidFill>
                  <a:srgbClr val="000000"/>
                </a:solidFill>
                <a:latin typeface="+mn-lt"/>
              </a:rPr>
            </a:br>
            <a:r>
              <a:rPr lang="en-US" sz="1400" dirty="0">
                <a:solidFill>
                  <a:srgbClr val="000000"/>
                </a:solidFill>
                <a:latin typeface="+mn-lt"/>
              </a:rPr>
              <a:t>for a specific purpose.</a:t>
            </a:r>
          </a:p>
          <a:p>
            <a:pPr>
              <a:lnSpc>
                <a:spcPct val="100000"/>
              </a:lnSpc>
            </a:pPr>
            <a:endParaRPr lang="en-US" sz="1400" i="1"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latin typeface="+mn-lt"/>
              </a:rPr>
              <a:t>Marketing campaigns, job descriptions, blog posts and articles, email drafting support</a:t>
            </a:r>
            <a:endParaRPr lang="en-US" sz="1200" i="1"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dirty="0">
              <a:solidFill>
                <a:srgbClr val="161616"/>
              </a:solidFill>
              <a:latin typeface="+mn-lt"/>
            </a:endParaRP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4"/>
          </p:nvPr>
        </p:nvSpPr>
        <p:spPr>
          <a:xfrm>
            <a:off x="6399968" y="3831237"/>
            <a:ext cx="2444857" cy="2476177"/>
          </a:xfrm>
        </p:spPr>
        <p:txBody>
          <a:bodyPr/>
          <a:lstStyle/>
          <a:p>
            <a:pPr>
              <a:lnSpc>
                <a:spcPct val="100000"/>
              </a:lnSpc>
            </a:pPr>
            <a:r>
              <a:rPr lang="en-US" dirty="0">
                <a:solidFill>
                  <a:schemeClr val="accent1"/>
                </a:solidFill>
                <a:latin typeface="+mn-lt"/>
              </a:rPr>
              <a:t>Insight extraction</a:t>
            </a:r>
          </a:p>
          <a:p>
            <a:pPr>
              <a:lnSpc>
                <a:spcPct val="100000"/>
              </a:lnSpc>
            </a:pPr>
            <a:endParaRPr lang="en-US" dirty="0">
              <a:solidFill>
                <a:schemeClr val="accent1"/>
              </a:solidFill>
              <a:latin typeface="+mn-lt"/>
            </a:endParaRPr>
          </a:p>
          <a:p>
            <a:pPr>
              <a:lnSpc>
                <a:spcPct val="100000"/>
              </a:lnSpc>
            </a:pPr>
            <a:r>
              <a:rPr lang="en-US" sz="1400" dirty="0">
                <a:latin typeface="+mn-lt"/>
              </a:rPr>
              <a:t>Analyze existing unstructured text content to surface insights in specialized domain areas.</a:t>
            </a:r>
          </a:p>
          <a:p>
            <a:pPr>
              <a:lnSpc>
                <a:spcPct val="100000"/>
              </a:lnSpc>
            </a:pPr>
            <a:endParaRPr lang="en-US" sz="1400" i="1" dirty="0">
              <a:latin typeface="+mn-lt"/>
            </a:endParaRPr>
          </a:p>
          <a:p>
            <a:pPr>
              <a:lnSpc>
                <a:spcPct val="100000"/>
              </a:lnSpc>
            </a:pPr>
            <a:r>
              <a:rPr lang="en-US" sz="1200" i="1" dirty="0">
                <a:latin typeface="+mn-lt"/>
              </a:rPr>
              <a:t>Medical diagnosis support,</a:t>
            </a:r>
            <a:br>
              <a:rPr lang="en-US" sz="1200" i="1" dirty="0">
                <a:latin typeface="+mn-lt"/>
              </a:rPr>
            </a:br>
            <a:r>
              <a:rPr lang="en-US" sz="1200" i="1" dirty="0">
                <a:latin typeface="+mn-lt"/>
              </a:rPr>
              <a:t>user research findings</a:t>
            </a:r>
          </a:p>
        </p:txBody>
      </p:sp>
      <p:sp>
        <p:nvSpPr>
          <p:cNvPr id="10" name="Text Placeholder 9">
            <a:extLst>
              <a:ext uri="{FF2B5EF4-FFF2-40B4-BE49-F238E27FC236}">
                <a16:creationId xmlns:a16="http://schemas.microsoft.com/office/drawing/2014/main" id="{06EBFA6B-78E0-8733-9A50-D2F51897002A}"/>
              </a:ext>
            </a:extLst>
          </p:cNvPr>
          <p:cNvSpPr>
            <a:spLocks noGrp="1"/>
          </p:cNvSpPr>
          <p:nvPr>
            <p:ph type="body" sz="quarter" idx="27"/>
          </p:nvPr>
        </p:nvSpPr>
        <p:spPr>
          <a:xfrm>
            <a:off x="3564888" y="3831237"/>
            <a:ext cx="2629641" cy="2476176"/>
          </a:xfrm>
        </p:spPr>
        <p:txBody>
          <a:bodyPr/>
          <a:lstStyle/>
          <a:p>
            <a:pPr>
              <a:lnSpc>
                <a:spcPct val="100000"/>
              </a:lnSpc>
            </a:pPr>
            <a:r>
              <a:rPr lang="en-US" dirty="0">
                <a:solidFill>
                  <a:srgbClr val="6BA5FF">
                    <a:lumMod val="75000"/>
                  </a:srgbClr>
                </a:solidFill>
                <a:latin typeface="+mn-lt"/>
              </a:rPr>
              <a:t>Named entity recognition</a:t>
            </a:r>
            <a:endParaRPr lang="en-US" dirty="0">
              <a:solidFill>
                <a:schemeClr val="accent1"/>
              </a:solidFill>
              <a:latin typeface="+mn-lt"/>
            </a:endParaRPr>
          </a:p>
          <a:p>
            <a:pPr>
              <a:lnSpc>
                <a:spcPct val="100000"/>
              </a:lnSpc>
            </a:pPr>
            <a:endParaRPr lang="en-US" dirty="0">
              <a:solidFill>
                <a:schemeClr val="accent1"/>
              </a:solidFill>
              <a:latin typeface="+mn-lt"/>
            </a:endParaRPr>
          </a:p>
          <a:p>
            <a:pPr defTabSz="609499">
              <a:defRPr/>
            </a:pPr>
            <a:r>
              <a:rPr lang="en-US" sz="1400" dirty="0">
                <a:solidFill>
                  <a:srgbClr val="000000"/>
                </a:solidFill>
                <a:latin typeface="+mn-lt"/>
                <a:ea typeface="Helvetica Neue" charset="0"/>
                <a:cs typeface="Helvetica Neue" charset="0"/>
              </a:rPr>
              <a:t>Identify and extract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essential information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from unstructured text.</a:t>
            </a:r>
          </a:p>
          <a:p>
            <a:pPr defTabSz="609499">
              <a:defRPr/>
            </a:pPr>
            <a:endParaRPr lang="en-US" sz="1400" i="1" dirty="0">
              <a:solidFill>
                <a:srgbClr val="000000"/>
              </a:solidFill>
              <a:latin typeface="+mn-lt"/>
              <a:ea typeface="Helvetica Neue" charset="0"/>
              <a:cs typeface="Helvetica Neue" charset="0"/>
            </a:endParaRPr>
          </a:p>
          <a:p>
            <a:pPr defTabSz="609499">
              <a:defRPr/>
            </a:pPr>
            <a:r>
              <a:rPr lang="en-US" sz="1200" i="1" dirty="0">
                <a:latin typeface="+mn-lt"/>
                <a:ea typeface="Helvetica Neue" charset="0"/>
                <a:cs typeface="Helvetica Neue" charset="0"/>
              </a:rPr>
              <a:t>Audit acceleration, </a:t>
            </a:r>
            <a:br>
              <a:rPr lang="en-US" sz="1200" i="1" dirty="0">
                <a:latin typeface="+mn-lt"/>
                <a:ea typeface="Helvetica Neue" charset="0"/>
                <a:cs typeface="Helvetica Neue" charset="0"/>
              </a:rPr>
            </a:br>
            <a:r>
              <a:rPr lang="en-US" sz="1200" i="1" dirty="0">
                <a:latin typeface="+mn-lt"/>
                <a:ea typeface="Helvetica Neue" charset="0"/>
                <a:cs typeface="Helvetica Neue" charset="0"/>
              </a:rPr>
              <a:t>SEC 10K fact extraction</a:t>
            </a:r>
          </a:p>
          <a:p>
            <a:endParaRPr lang="en-US" dirty="0">
              <a:latin typeface="+mn-lt"/>
            </a:endParaRPr>
          </a:p>
        </p:txBody>
      </p: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9223425" y="897535"/>
            <a:ext cx="0" cy="540987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6278856" y="896045"/>
            <a:ext cx="0" cy="54113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86499D-8C1E-B0C8-A35B-27CE8262330F}"/>
              </a:ext>
            </a:extLst>
          </p:cNvPr>
          <p:cNvCxnSpPr>
            <a:cxnSpLocks/>
          </p:cNvCxnSpPr>
          <p:nvPr/>
        </p:nvCxnSpPr>
        <p:spPr bwMode="auto">
          <a:xfrm>
            <a:off x="3575954" y="3739859"/>
            <a:ext cx="83841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B07CB763-F886-2F8B-E366-6B8EB12495DA}"/>
              </a:ext>
            </a:extLst>
          </p:cNvPr>
          <p:cNvSpPr txBox="1">
            <a:spLocks/>
          </p:cNvSpPr>
          <p:nvPr/>
        </p:nvSpPr>
        <p:spPr>
          <a:xfrm>
            <a:off x="278557" y="623353"/>
            <a:ext cx="2690017" cy="1266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9170">
              <a:lnSpc>
                <a:spcPct val="100000"/>
              </a:lnSpc>
            </a:pPr>
            <a:r>
              <a:rPr lang="en-US" sz="2400" dirty="0">
                <a:solidFill>
                  <a:srgbClr val="000000"/>
                </a:solidFill>
                <a:latin typeface="IBM Plex Sans Light"/>
              </a:rPr>
              <a:t>The most common generative AI tasks implemented today</a:t>
            </a: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endParaRPr lang="en-US" sz="2400" dirty="0">
              <a:solidFill>
                <a:srgbClr val="000000"/>
              </a:solidFill>
              <a:latin typeface="IBM Plex Sans Light"/>
            </a:endParaRPr>
          </a:p>
        </p:txBody>
      </p:sp>
      <p:sp>
        <p:nvSpPr>
          <p:cNvPr id="12" name="Text Placeholder 11">
            <a:extLst>
              <a:ext uri="{FF2B5EF4-FFF2-40B4-BE49-F238E27FC236}">
                <a16:creationId xmlns:a16="http://schemas.microsoft.com/office/drawing/2014/main" id="{82B31527-6724-BAD0-B9B4-02380FB03FF9}"/>
              </a:ext>
            </a:extLst>
          </p:cNvPr>
          <p:cNvSpPr>
            <a:spLocks noGrp="1"/>
          </p:cNvSpPr>
          <p:nvPr>
            <p:ph type="body" sz="quarter" idx="10"/>
          </p:nvPr>
        </p:nvSpPr>
        <p:spPr>
          <a:xfrm>
            <a:off x="6399968" y="900205"/>
            <a:ext cx="2732561" cy="2572208"/>
          </a:xfrm>
        </p:spPr>
        <p:txBody>
          <a:bodyPr>
            <a:normAutofit lnSpcReduction="10000"/>
          </a:bodyPr>
          <a:lstStyle/>
          <a:p>
            <a:pPr defTabSz="609499">
              <a:defRPr/>
            </a:pPr>
            <a:r>
              <a:rPr lang="en-US" dirty="0">
                <a:solidFill>
                  <a:srgbClr val="6BA5FF">
                    <a:lumMod val="75000"/>
                  </a:srgbClr>
                </a:solidFill>
                <a:latin typeface="+mn-lt"/>
              </a:rPr>
              <a:t>Summarization</a:t>
            </a:r>
          </a:p>
          <a:p>
            <a:pPr defTabSz="609499">
              <a:defRPr/>
            </a:pPr>
            <a:endParaRPr lang="en-US" dirty="0">
              <a:solidFill>
                <a:srgbClr val="6BA5FF">
                  <a:lumMod val="75000"/>
                </a:srgbClr>
              </a:solidFill>
              <a:latin typeface="+mn-lt"/>
            </a:endParaRPr>
          </a:p>
          <a:p>
            <a:pPr defTabSz="609499">
              <a:defRPr/>
            </a:pPr>
            <a:endParaRPr lang="en-US" dirty="0">
              <a:solidFill>
                <a:srgbClr val="161616"/>
              </a:solidFill>
              <a:latin typeface="+mn-lt"/>
            </a:endParaRPr>
          </a:p>
          <a:p>
            <a:pPr defTabSz="609499">
              <a:defRPr/>
            </a:pPr>
            <a:r>
              <a:rPr lang="en-US" sz="1400" dirty="0">
                <a:solidFill>
                  <a:srgbClr val="161616"/>
                </a:solidFill>
                <a:latin typeface="+mn-lt"/>
              </a:rPr>
              <a:t>Transform text with domain-specific content into personalized overviews that capture key points.</a:t>
            </a:r>
          </a:p>
          <a:p>
            <a:pPr defTabSz="609499">
              <a:defRPr/>
            </a:pPr>
            <a:endParaRPr lang="en-US" sz="1400" i="1" dirty="0">
              <a:solidFill>
                <a:srgbClr val="161616"/>
              </a:solidFill>
              <a:latin typeface="+mn-lt"/>
            </a:endParaRPr>
          </a:p>
          <a:p>
            <a:pPr defTabSz="609499">
              <a:defRPr/>
            </a:pPr>
            <a:r>
              <a:rPr lang="en-US" sz="1200" i="1" dirty="0">
                <a:latin typeface="+mn-lt"/>
              </a:rPr>
              <a:t>Conversation summaries, insurance coverage, meeting transcripts, </a:t>
            </a:r>
            <a:br>
              <a:rPr lang="en-US" sz="1200" i="1" dirty="0">
                <a:latin typeface="+mn-lt"/>
              </a:rPr>
            </a:br>
            <a:r>
              <a:rPr lang="en-US" sz="1200" i="1" dirty="0">
                <a:latin typeface="+mn-lt"/>
              </a:rPr>
              <a:t>contract information</a:t>
            </a:r>
            <a:endParaRPr lang="en-US" sz="1200" i="1" dirty="0">
              <a:solidFill>
                <a:srgbClr val="161616"/>
              </a:solidFill>
              <a:latin typeface="+mn-lt"/>
            </a:endParaRPr>
          </a:p>
          <a:p>
            <a:endParaRPr lang="en-US" dirty="0">
              <a:latin typeface="+mn-lt"/>
            </a:endParaRPr>
          </a:p>
        </p:txBody>
      </p:sp>
      <p:sp>
        <p:nvSpPr>
          <p:cNvPr id="18" name="Text Placeholder 17">
            <a:extLst>
              <a:ext uri="{FF2B5EF4-FFF2-40B4-BE49-F238E27FC236}">
                <a16:creationId xmlns:a16="http://schemas.microsoft.com/office/drawing/2014/main" id="{B1DDB87A-5C9E-0342-D178-BD54D5C71D13}"/>
              </a:ext>
            </a:extLst>
          </p:cNvPr>
          <p:cNvSpPr>
            <a:spLocks noGrp="1"/>
          </p:cNvSpPr>
          <p:nvPr>
            <p:ph type="body" sz="quarter" idx="26"/>
          </p:nvPr>
        </p:nvSpPr>
        <p:spPr>
          <a:xfrm>
            <a:off x="3569947" y="900206"/>
            <a:ext cx="2618015" cy="2572207"/>
          </a:xfrm>
        </p:spPr>
        <p:txBody>
          <a:bodyPr/>
          <a:lstStyle/>
          <a:p>
            <a:pPr defTabSz="914332">
              <a:defRPr/>
            </a:pPr>
            <a:r>
              <a:rPr lang="en-US" dirty="0">
                <a:solidFill>
                  <a:srgbClr val="6BA5FF">
                    <a:lumMod val="75000"/>
                  </a:srgbClr>
                </a:solidFill>
                <a:latin typeface="+mn-lt"/>
              </a:rPr>
              <a:t>Retrieval-augmented generation</a:t>
            </a:r>
          </a:p>
          <a:p>
            <a:pPr defTabSz="914332">
              <a:defRPr/>
            </a:pPr>
            <a:endParaRPr lang="en-US" dirty="0">
              <a:solidFill>
                <a:srgbClr val="6BA5FF">
                  <a:lumMod val="75000"/>
                </a:srgbClr>
              </a:solidFill>
              <a:latin typeface="+mn-lt"/>
            </a:endParaRPr>
          </a:p>
          <a:p>
            <a:pPr defTabSz="914332">
              <a:defRPr/>
            </a:pPr>
            <a:r>
              <a:rPr lang="en-US" sz="1400" dirty="0">
                <a:solidFill>
                  <a:srgbClr val="000000"/>
                </a:solidFill>
                <a:latin typeface="+mn-lt"/>
              </a:rPr>
              <a:t>Based on documents or dynamic content, create a chatbot or question-answering feature.</a:t>
            </a:r>
          </a:p>
          <a:p>
            <a:pPr>
              <a:lnSpc>
                <a:spcPct val="100000"/>
              </a:lnSpc>
            </a:pPr>
            <a:endParaRPr lang="en-US" sz="1400" i="1" dirty="0">
              <a:solidFill>
                <a:srgbClr val="000000"/>
              </a:solidFill>
              <a:latin typeface="+mn-lt"/>
            </a:endParaRPr>
          </a:p>
          <a:p>
            <a:pPr>
              <a:lnSpc>
                <a:spcPct val="100000"/>
              </a:lnSpc>
            </a:pPr>
            <a:r>
              <a:rPr lang="en-US" sz="1200" i="1" dirty="0">
                <a:latin typeface="+mn-lt"/>
              </a:rPr>
              <a:t>Building a Q&amp;A resource from a </a:t>
            </a:r>
            <a:br>
              <a:rPr lang="en-US" sz="1200" i="1" dirty="0">
                <a:latin typeface="+mn-lt"/>
              </a:rPr>
            </a:br>
            <a:r>
              <a:rPr lang="en-US" sz="1200" i="1" dirty="0">
                <a:latin typeface="+mn-lt"/>
              </a:rPr>
              <a:t>broad knowledge base, providing customer service assistance</a:t>
            </a:r>
            <a:endParaRPr lang="en-US" sz="1200" i="1" dirty="0">
              <a:solidFill>
                <a:srgbClr val="000000"/>
              </a:solidFill>
              <a:latin typeface="+mn-lt"/>
            </a:endParaRPr>
          </a:p>
          <a:p>
            <a:endParaRPr lang="en-US" dirty="0">
              <a:latin typeface="+mn-lt"/>
            </a:endParaRPr>
          </a:p>
        </p:txBody>
      </p:sp>
      <p:sp>
        <p:nvSpPr>
          <p:cNvPr id="20" name="Text Placeholder 19">
            <a:extLst>
              <a:ext uri="{FF2B5EF4-FFF2-40B4-BE49-F238E27FC236}">
                <a16:creationId xmlns:a16="http://schemas.microsoft.com/office/drawing/2014/main" id="{A3F9AEF1-EE32-0BB7-29A9-0D81CC5CD2E7}"/>
              </a:ext>
            </a:extLst>
          </p:cNvPr>
          <p:cNvSpPr>
            <a:spLocks noGrp="1"/>
          </p:cNvSpPr>
          <p:nvPr>
            <p:ph type="body" sz="quarter" idx="25"/>
          </p:nvPr>
        </p:nvSpPr>
        <p:spPr>
          <a:xfrm>
            <a:off x="9351505" y="3831237"/>
            <a:ext cx="2528784" cy="2780604"/>
          </a:xfrm>
        </p:spPr>
        <p:txBody>
          <a:bodyPr/>
          <a:lstStyle/>
          <a:p>
            <a:pPr>
              <a:lnSpc>
                <a:spcPct val="100000"/>
              </a:lnSpc>
            </a:pPr>
            <a:r>
              <a:rPr lang="en-US" kern="0" dirty="0">
                <a:solidFill>
                  <a:srgbClr val="6BA5FF">
                    <a:lumMod val="75000"/>
                  </a:srgbClr>
                </a:solidFill>
                <a:latin typeface="+mn-lt"/>
              </a:rPr>
              <a:t>Classification</a:t>
            </a:r>
          </a:p>
          <a:p>
            <a:pPr>
              <a:lnSpc>
                <a:spcPct val="100000"/>
              </a:lnSpc>
            </a:pPr>
            <a:endParaRPr lang="en-US" dirty="0">
              <a:solidFill>
                <a:srgbClr val="6BA5FF">
                  <a:lumMod val="75000"/>
                </a:srgbClr>
              </a:solidFill>
              <a:latin typeface="+mn-lt"/>
            </a:endParaRPr>
          </a:p>
          <a:p>
            <a:pPr>
              <a:lnSpc>
                <a:spcPct val="100000"/>
              </a:lnSpc>
            </a:pPr>
            <a:r>
              <a:rPr lang="en-US" sz="1400" dirty="0">
                <a:solidFill>
                  <a:srgbClr val="000000"/>
                </a:solidFill>
                <a:latin typeface="+mn-lt"/>
              </a:rPr>
              <a:t>Read and classify written input with as few as zero examples.</a:t>
            </a:r>
          </a:p>
          <a:p>
            <a:pPr>
              <a:lnSpc>
                <a:spcPct val="100000"/>
              </a:lnSpc>
            </a:pPr>
            <a:endParaRPr lang="en-US" sz="1400"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solidFill>
                  <a:srgbClr val="000000"/>
                </a:solidFill>
                <a:latin typeface="+mn-lt"/>
              </a:rPr>
              <a:t>Sorting of customer complaints, threat and vulnerability </a:t>
            </a:r>
            <a:br>
              <a:rPr lang="en-US" sz="1200" i="1" dirty="0">
                <a:solidFill>
                  <a:srgbClr val="000000"/>
                </a:solidFill>
                <a:latin typeface="+mn-lt"/>
              </a:rPr>
            </a:br>
            <a:r>
              <a:rPr lang="en-US" sz="1200" i="1" dirty="0">
                <a:solidFill>
                  <a:srgbClr val="000000"/>
                </a:solidFill>
                <a:latin typeface="+mn-lt"/>
              </a:rPr>
              <a:t>classification, sentiment analysis, customer segmentation</a:t>
            </a:r>
          </a:p>
          <a:p>
            <a:endParaRPr lang="en-US" dirty="0">
              <a:latin typeface="+mn-lt"/>
            </a:endParaRPr>
          </a:p>
        </p:txBody>
      </p:sp>
    </p:spTree>
    <p:extLst>
      <p:ext uri="{BB962C8B-B14F-4D97-AF65-F5344CB8AC3E}">
        <p14:creationId xmlns:p14="http://schemas.microsoft.com/office/powerpoint/2010/main" val="35740032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DB2-4D24-E35F-175B-DE96A321102A}"/>
              </a:ext>
            </a:extLst>
          </p:cNvPr>
          <p:cNvSpPr>
            <a:spLocks noGrp="1"/>
          </p:cNvSpPr>
          <p:nvPr>
            <p:ph type="title"/>
          </p:nvPr>
        </p:nvSpPr>
        <p:spPr>
          <a:xfrm>
            <a:off x="570496" y="563732"/>
            <a:ext cx="5525505" cy="2286795"/>
          </a:xfrm>
        </p:spPr>
        <p:txBody>
          <a:bodyPr lIns="0" tIns="0" rIns="0" bIns="0" anchor="t">
            <a:normAutofit/>
          </a:bodyPr>
          <a:lstStyle/>
          <a:p>
            <a:r>
              <a:rPr lang="en-US" sz="3200" dirty="0"/>
              <a:t>Model considerations</a:t>
            </a:r>
          </a:p>
        </p:txBody>
      </p:sp>
    </p:spTree>
    <p:extLst>
      <p:ext uri="{BB962C8B-B14F-4D97-AF65-F5344CB8AC3E}">
        <p14:creationId xmlns:p14="http://schemas.microsoft.com/office/powerpoint/2010/main" val="41545460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Connection Line"/>
          <p:cNvSpPr/>
          <p:nvPr/>
        </p:nvSpPr>
        <p:spPr>
          <a:xfrm>
            <a:off x="2846293" y="3727705"/>
            <a:ext cx="1095417" cy="0"/>
          </a:xfrm>
          <a:prstGeom prst="line">
            <a:avLst/>
          </a:prstGeom>
          <a:ln w="3175">
            <a:solidFill>
              <a:srgbClr val="535353"/>
            </a:solidFill>
            <a:miter lim="400000"/>
            <a:tailEnd type="triangle"/>
          </a:ln>
        </p:spPr>
        <p:txBody>
          <a:bodyPr lIns="45712" tIns="45712" rIns="45712" bIns="45712"/>
          <a:lstStyle/>
          <a:p>
            <a:pPr defTabSz="914389">
              <a:defRPr sz="1200"/>
            </a:pPr>
            <a:endParaRPr sz="1600" dirty="0">
              <a:latin typeface="IBM Plex Sans Light"/>
              <a:sym typeface="IBM Plex Sans Light"/>
            </a:endParaRPr>
          </a:p>
        </p:txBody>
      </p:sp>
      <p:sp>
        <p:nvSpPr>
          <p:cNvPr id="1110" name="Connection Line"/>
          <p:cNvSpPr/>
          <p:nvPr/>
        </p:nvSpPr>
        <p:spPr>
          <a:xfrm>
            <a:off x="5473152" y="3727705"/>
            <a:ext cx="1249915" cy="0"/>
          </a:xfrm>
          <a:prstGeom prst="line">
            <a:avLst/>
          </a:prstGeom>
          <a:ln w="3175">
            <a:solidFill>
              <a:srgbClr val="535353"/>
            </a:solidFill>
            <a:miter lim="400000"/>
            <a:tailEnd type="triangle"/>
          </a:ln>
        </p:spPr>
        <p:txBody>
          <a:bodyPr lIns="45712" tIns="45712" rIns="45712" bIns="45712"/>
          <a:lstStyle/>
          <a:p>
            <a:pPr defTabSz="914389">
              <a:defRPr sz="1200"/>
            </a:pPr>
            <a:endParaRPr sz="1600">
              <a:latin typeface="IBM Plex Sans Light"/>
              <a:sym typeface="IBM Plex Sans Light"/>
            </a:endParaRPr>
          </a:p>
        </p:txBody>
      </p:sp>
      <p:sp>
        <p:nvSpPr>
          <p:cNvPr id="1113" name="Connection Line"/>
          <p:cNvSpPr/>
          <p:nvPr/>
        </p:nvSpPr>
        <p:spPr>
          <a:xfrm>
            <a:off x="7799739" y="3727705"/>
            <a:ext cx="1327333" cy="0"/>
          </a:xfrm>
          <a:prstGeom prst="line">
            <a:avLst/>
          </a:prstGeom>
          <a:ln w="3175">
            <a:solidFill>
              <a:srgbClr val="535353"/>
            </a:solidFill>
            <a:miter lim="400000"/>
            <a:tailEnd type="triangle"/>
          </a:ln>
        </p:spPr>
        <p:txBody>
          <a:bodyPr lIns="45712" tIns="45712" rIns="45712" bIns="45712"/>
          <a:lstStyle/>
          <a:p>
            <a:pPr defTabSz="914389">
              <a:defRPr sz="1200"/>
            </a:pPr>
            <a:endParaRPr sz="1600">
              <a:latin typeface="IBM Plex Sans Light"/>
              <a:sym typeface="IBM Plex Sans Light"/>
            </a:endParaRPr>
          </a:p>
        </p:txBody>
      </p:sp>
      <p:sp>
        <p:nvSpPr>
          <p:cNvPr id="1115" name="Connection Line"/>
          <p:cNvSpPr/>
          <p:nvPr/>
        </p:nvSpPr>
        <p:spPr>
          <a:xfrm flipH="1" flipV="1">
            <a:off x="7082431" y="2651445"/>
            <a:ext cx="3" cy="522745"/>
          </a:xfrm>
          <a:prstGeom prst="line">
            <a:avLst/>
          </a:prstGeom>
          <a:ln w="3175">
            <a:solidFill>
              <a:srgbClr val="535353"/>
            </a:solidFill>
            <a:miter lim="400000"/>
            <a:tailEnd type="triangle"/>
          </a:ln>
        </p:spPr>
        <p:txBody>
          <a:bodyPr lIns="45712" tIns="45712" rIns="45712" bIns="45712"/>
          <a:lstStyle/>
          <a:p>
            <a:pPr defTabSz="914389">
              <a:defRPr sz="1200"/>
            </a:pPr>
            <a:endParaRPr sz="1600" dirty="0">
              <a:latin typeface="IBM Plex Sans Light"/>
              <a:sym typeface="IBM Plex Sans Light"/>
            </a:endParaRPr>
          </a:p>
        </p:txBody>
      </p:sp>
      <p:grpSp>
        <p:nvGrpSpPr>
          <p:cNvPr id="1120" name="Try (GUI)"/>
          <p:cNvGrpSpPr/>
          <p:nvPr/>
        </p:nvGrpSpPr>
        <p:grpSpPr>
          <a:xfrm>
            <a:off x="4125975" y="3165557"/>
            <a:ext cx="1124307" cy="1124305"/>
            <a:chOff x="0" y="-1"/>
            <a:chExt cx="843338" cy="843338"/>
          </a:xfrm>
        </p:grpSpPr>
        <p:sp>
          <p:nvSpPr>
            <p:cNvPr id="1118" name="Circle"/>
            <p:cNvSpPr/>
            <p:nvPr/>
          </p:nvSpPr>
          <p:spPr>
            <a:xfrm>
              <a:off x="0" y="-1"/>
              <a:ext cx="843338" cy="843338"/>
            </a:xfrm>
            <a:prstGeom prst="ellipse">
              <a:avLst/>
            </a:prstGeom>
            <a:solidFill>
              <a:srgbClr val="003ED8"/>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19" name="Try (GUI)"/>
            <p:cNvSpPr txBox="1"/>
            <p:nvPr/>
          </p:nvSpPr>
          <p:spPr>
            <a:xfrm>
              <a:off x="123503" y="194656"/>
              <a:ext cx="596330" cy="454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Prompt</a:t>
              </a:r>
            </a:p>
            <a:p>
              <a:pPr defTabSz="412734"/>
              <a:r>
                <a:rPr lang="en-US" sz="1200" dirty="0"/>
                <a:t>Examples</a:t>
              </a:r>
            </a:p>
            <a:p>
              <a:pPr defTabSz="412734"/>
              <a:r>
                <a:rPr lang="en-US" sz="1200" dirty="0"/>
                <a:t>By Task</a:t>
              </a:r>
              <a:endParaRPr sz="1200" dirty="0"/>
            </a:p>
          </p:txBody>
        </p:sp>
      </p:grpSp>
      <p:grpSp>
        <p:nvGrpSpPr>
          <p:cNvPr id="1128" name="Tune"/>
          <p:cNvGrpSpPr/>
          <p:nvPr/>
        </p:nvGrpSpPr>
        <p:grpSpPr>
          <a:xfrm>
            <a:off x="6723067" y="3340442"/>
            <a:ext cx="851261" cy="857311"/>
            <a:chOff x="-1" y="-1"/>
            <a:chExt cx="843338" cy="843338"/>
          </a:xfrm>
        </p:grpSpPr>
        <p:sp>
          <p:nvSpPr>
            <p:cNvPr id="1126" name="Circle"/>
            <p:cNvSpPr/>
            <p:nvPr/>
          </p:nvSpPr>
          <p:spPr>
            <a:xfrm>
              <a:off x="-1" y="-1"/>
              <a:ext cx="843338" cy="843338"/>
            </a:xfrm>
            <a:prstGeom prst="ellipse">
              <a:avLst/>
            </a:prstGeom>
            <a:solidFill>
              <a:srgbClr val="8A3FFC"/>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27" name="Tune"/>
            <p:cNvSpPr txBox="1"/>
            <p:nvPr/>
          </p:nvSpPr>
          <p:spPr>
            <a:xfrm>
              <a:off x="37116" y="199781"/>
              <a:ext cx="719834" cy="413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Prompt Engineer</a:t>
              </a:r>
              <a:endParaRPr sz="1200" dirty="0"/>
            </a:p>
          </p:txBody>
        </p:sp>
      </p:grpSp>
      <p:grpSp>
        <p:nvGrpSpPr>
          <p:cNvPr id="1131" name="Compare"/>
          <p:cNvGrpSpPr/>
          <p:nvPr/>
        </p:nvGrpSpPr>
        <p:grpSpPr>
          <a:xfrm>
            <a:off x="6558418" y="1490624"/>
            <a:ext cx="1124305" cy="1124305"/>
            <a:chOff x="-1" y="-1"/>
            <a:chExt cx="843338" cy="843338"/>
          </a:xfrm>
        </p:grpSpPr>
        <p:sp>
          <p:nvSpPr>
            <p:cNvPr id="1129" name="Circle"/>
            <p:cNvSpPr/>
            <p:nvPr/>
          </p:nvSpPr>
          <p:spPr>
            <a:xfrm>
              <a:off x="-1" y="-1"/>
              <a:ext cx="843338" cy="843338"/>
            </a:xfrm>
            <a:prstGeom prst="ellipse">
              <a:avLst/>
            </a:prstGeom>
            <a:solidFill>
              <a:srgbClr val="491D8B"/>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30" name="Compare"/>
            <p:cNvSpPr txBox="1"/>
            <p:nvPr/>
          </p:nvSpPr>
          <p:spPr>
            <a:xfrm>
              <a:off x="123503" y="333173"/>
              <a:ext cx="596330" cy="1769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Evaluate</a:t>
              </a:r>
              <a:endParaRPr sz="1200" dirty="0"/>
            </a:p>
          </p:txBody>
        </p:sp>
      </p:grpSp>
      <p:grpSp>
        <p:nvGrpSpPr>
          <p:cNvPr id="1134" name="Build and Evaluate"/>
          <p:cNvGrpSpPr/>
          <p:nvPr/>
        </p:nvGrpSpPr>
        <p:grpSpPr>
          <a:xfrm>
            <a:off x="9274207" y="3498595"/>
            <a:ext cx="623539" cy="589005"/>
            <a:chOff x="-96429" y="-1"/>
            <a:chExt cx="939766" cy="843338"/>
          </a:xfrm>
        </p:grpSpPr>
        <p:sp>
          <p:nvSpPr>
            <p:cNvPr id="1132" name="Circle"/>
            <p:cNvSpPr/>
            <p:nvPr/>
          </p:nvSpPr>
          <p:spPr>
            <a:xfrm>
              <a:off x="-1" y="-1"/>
              <a:ext cx="843338" cy="843338"/>
            </a:xfrm>
            <a:prstGeom prst="ellipse">
              <a:avLst/>
            </a:prstGeom>
            <a:solidFill>
              <a:srgbClr val="08BDBA"/>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33" name="Build and Evaluate"/>
            <p:cNvSpPr txBox="1"/>
            <p:nvPr/>
          </p:nvSpPr>
          <p:spPr>
            <a:xfrm>
              <a:off x="-96429" y="243530"/>
              <a:ext cx="878897" cy="3378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Tune</a:t>
              </a:r>
              <a:endParaRPr sz="1200" dirty="0"/>
            </a:p>
          </p:txBody>
        </p:sp>
      </p:grpSp>
      <p:sp>
        <p:nvSpPr>
          <p:cNvPr id="1140" name="Connection Line"/>
          <p:cNvSpPr/>
          <p:nvPr/>
        </p:nvSpPr>
        <p:spPr>
          <a:xfrm flipV="1">
            <a:off x="2178681" y="2361717"/>
            <a:ext cx="3" cy="1343828"/>
          </a:xfrm>
          <a:prstGeom prst="line">
            <a:avLst/>
          </a:prstGeom>
          <a:ln w="3175">
            <a:solidFill>
              <a:srgbClr val="000000"/>
            </a:solidFill>
          </a:ln>
        </p:spPr>
        <p:txBody>
          <a:bodyPr lIns="45712" tIns="45712" rIns="45712" bIns="45712"/>
          <a:lstStyle/>
          <a:p>
            <a:pPr defTabSz="914389">
              <a:defRPr sz="1200"/>
            </a:pPr>
            <a:endParaRPr sz="1600">
              <a:latin typeface="IBM Plex Sans Light"/>
              <a:sym typeface="IBM Plex Sans Light"/>
            </a:endParaRPr>
          </a:p>
        </p:txBody>
      </p:sp>
      <p:sp>
        <p:nvSpPr>
          <p:cNvPr id="1141" name="Connection Line"/>
          <p:cNvSpPr/>
          <p:nvPr/>
        </p:nvSpPr>
        <p:spPr>
          <a:xfrm flipV="1">
            <a:off x="2178681" y="3705539"/>
            <a:ext cx="3" cy="1343831"/>
          </a:xfrm>
          <a:prstGeom prst="line">
            <a:avLst/>
          </a:prstGeom>
          <a:ln w="3175">
            <a:solidFill>
              <a:srgbClr val="535353"/>
            </a:solidFill>
          </a:ln>
        </p:spPr>
        <p:txBody>
          <a:bodyPr lIns="45712" tIns="45712" rIns="45712" bIns="45712"/>
          <a:lstStyle/>
          <a:p>
            <a:pPr defTabSz="914389">
              <a:defRPr sz="1200"/>
            </a:pPr>
            <a:endParaRPr sz="1600">
              <a:latin typeface="IBM Plex Sans Light"/>
              <a:sym typeface="IBM Plex Sans Light"/>
            </a:endParaRPr>
          </a:p>
        </p:txBody>
      </p:sp>
      <p:grpSp>
        <p:nvGrpSpPr>
          <p:cNvPr id="1144" name="OS Models"/>
          <p:cNvGrpSpPr/>
          <p:nvPr/>
        </p:nvGrpSpPr>
        <p:grpSpPr>
          <a:xfrm>
            <a:off x="1616531" y="3143392"/>
            <a:ext cx="1124307" cy="1124305"/>
            <a:chOff x="0" y="-1"/>
            <a:chExt cx="843338" cy="843338"/>
          </a:xfrm>
        </p:grpSpPr>
        <p:sp>
          <p:nvSpPr>
            <p:cNvPr id="1142" name="Circle"/>
            <p:cNvSpPr/>
            <p:nvPr/>
          </p:nvSpPr>
          <p:spPr>
            <a:xfrm>
              <a:off x="0" y="-1"/>
              <a:ext cx="843338" cy="843338"/>
            </a:xfrm>
            <a:prstGeom prst="ellipse">
              <a:avLst/>
            </a:prstGeom>
            <a:solidFill>
              <a:schemeClr val="accent2"/>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43" name="OS Models"/>
            <p:cNvSpPr txBox="1"/>
            <p:nvPr/>
          </p:nvSpPr>
          <p:spPr>
            <a:xfrm>
              <a:off x="123503" y="194655"/>
              <a:ext cx="596330" cy="454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sz="1200" dirty="0"/>
                <a:t>OS </a:t>
              </a:r>
              <a:r>
                <a:rPr lang="en-US" sz="1200" dirty="0"/>
                <a:t>and 3</a:t>
              </a:r>
              <a:r>
                <a:rPr lang="en-US" sz="1200" baseline="30000" dirty="0"/>
                <a:t>rd</a:t>
              </a:r>
              <a:r>
                <a:rPr lang="en-US" sz="1200" dirty="0"/>
                <a:t> Party </a:t>
              </a:r>
              <a:r>
                <a:rPr sz="1200" dirty="0"/>
                <a:t>Models</a:t>
              </a:r>
            </a:p>
          </p:txBody>
        </p:sp>
      </p:grpSp>
      <p:grpSp>
        <p:nvGrpSpPr>
          <p:cNvPr id="1147" name="BYO Model &amp; Training"/>
          <p:cNvGrpSpPr/>
          <p:nvPr/>
        </p:nvGrpSpPr>
        <p:grpSpPr>
          <a:xfrm>
            <a:off x="1616531" y="1799566"/>
            <a:ext cx="1124307" cy="1124305"/>
            <a:chOff x="0" y="0"/>
            <a:chExt cx="843338" cy="843338"/>
          </a:xfrm>
        </p:grpSpPr>
        <p:sp>
          <p:nvSpPr>
            <p:cNvPr id="1145" name="Circle"/>
            <p:cNvSpPr/>
            <p:nvPr/>
          </p:nvSpPr>
          <p:spPr>
            <a:xfrm>
              <a:off x="0" y="0"/>
              <a:ext cx="843338" cy="843338"/>
            </a:xfrm>
            <a:prstGeom prst="ellipse">
              <a:avLst/>
            </a:prstGeom>
            <a:solidFill>
              <a:schemeClr val="accent2"/>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dirty="0">
                <a:solidFill>
                  <a:srgbClr val="FFFFFF"/>
                </a:solidFill>
                <a:latin typeface="IBM Plex Sans"/>
                <a:sym typeface="IBM Plex Sans"/>
              </a:endParaRPr>
            </a:p>
          </p:txBody>
        </p:sp>
        <p:sp>
          <p:nvSpPr>
            <p:cNvPr id="1146" name="BYO Model &amp; Training"/>
            <p:cNvSpPr txBox="1"/>
            <p:nvPr/>
          </p:nvSpPr>
          <p:spPr>
            <a:xfrm>
              <a:off x="123503" y="263916"/>
              <a:ext cx="596330" cy="3155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IBM Models</a:t>
              </a:r>
              <a:endParaRPr sz="1200" dirty="0"/>
            </a:p>
          </p:txBody>
        </p:sp>
      </p:grpSp>
      <p:grpSp>
        <p:nvGrpSpPr>
          <p:cNvPr id="1150" name="IBM Models"/>
          <p:cNvGrpSpPr/>
          <p:nvPr/>
        </p:nvGrpSpPr>
        <p:grpSpPr>
          <a:xfrm>
            <a:off x="1616531" y="4487216"/>
            <a:ext cx="1124307" cy="1124307"/>
            <a:chOff x="0" y="0"/>
            <a:chExt cx="843338" cy="843338"/>
          </a:xfrm>
        </p:grpSpPr>
        <p:sp>
          <p:nvSpPr>
            <p:cNvPr id="1148" name="Circle"/>
            <p:cNvSpPr/>
            <p:nvPr/>
          </p:nvSpPr>
          <p:spPr>
            <a:xfrm>
              <a:off x="0" y="0"/>
              <a:ext cx="843338" cy="843338"/>
            </a:xfrm>
            <a:prstGeom prst="ellipse">
              <a:avLst/>
            </a:prstGeom>
            <a:solidFill>
              <a:schemeClr val="accent2"/>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149" name="IBM Models"/>
            <p:cNvSpPr txBox="1"/>
            <p:nvPr/>
          </p:nvSpPr>
          <p:spPr>
            <a:xfrm>
              <a:off x="123503" y="194659"/>
              <a:ext cx="596330" cy="4540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1200" dirty="0"/>
                <a:t>Bring Your Own Model</a:t>
              </a:r>
              <a:endParaRPr sz="1200" dirty="0"/>
            </a:p>
          </p:txBody>
        </p:sp>
      </p:grpSp>
      <p:sp>
        <p:nvSpPr>
          <p:cNvPr id="2" name="Extended Beta - May 2023">
            <a:extLst>
              <a:ext uri="{FF2B5EF4-FFF2-40B4-BE49-F238E27FC236}">
                <a16:creationId xmlns:a16="http://schemas.microsoft.com/office/drawing/2014/main" id="{18D21CEE-E065-F4D1-18E6-8C60B205F90C}"/>
              </a:ext>
            </a:extLst>
          </p:cNvPr>
          <p:cNvSpPr txBox="1">
            <a:spLocks/>
          </p:cNvSpPr>
          <p:nvPr/>
        </p:nvSpPr>
        <p:spPr>
          <a:xfrm>
            <a:off x="403762" y="643456"/>
            <a:ext cx="10429769" cy="1072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1pPr>
            <a:lvl2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362568"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725139"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1087706"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1450276"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defTabSz="1219184"/>
            <a:r>
              <a:rPr lang="en-US" dirty="0">
                <a:latin typeface="IBM Plex Sans Light"/>
                <a:cs typeface="IBM Plex Sans Light"/>
              </a:rPr>
              <a:t>Model selection and optimization </a:t>
            </a:r>
          </a:p>
        </p:txBody>
      </p:sp>
      <p:sp>
        <p:nvSpPr>
          <p:cNvPr id="3" name="Line">
            <a:extLst>
              <a:ext uri="{FF2B5EF4-FFF2-40B4-BE49-F238E27FC236}">
                <a16:creationId xmlns:a16="http://schemas.microsoft.com/office/drawing/2014/main" id="{4C5A92DB-EEFF-0B73-EFED-F3B5264AEF72}"/>
              </a:ext>
            </a:extLst>
          </p:cNvPr>
          <p:cNvSpPr/>
          <p:nvPr/>
        </p:nvSpPr>
        <p:spPr>
          <a:xfrm rot="16200000">
            <a:off x="8610608" y="1856344"/>
            <a:ext cx="1109465" cy="1107120"/>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headEnd type="triangle"/>
            <a:tailEnd type="none"/>
          </a:ln>
        </p:spPr>
        <p:txBody>
          <a:bodyPr lIns="91427" tIns="91427" rIns="91427" bIns="91427"/>
          <a:lstStyle/>
          <a:p>
            <a:pPr defTabSz="914609">
              <a:defRPr sz="1200"/>
            </a:pPr>
            <a:endParaRPr sz="1600">
              <a:latin typeface="IBM Plex Sans Light"/>
              <a:sym typeface="IBM Plex Sans Light"/>
            </a:endParaRPr>
          </a:p>
        </p:txBody>
      </p:sp>
      <p:sp>
        <p:nvSpPr>
          <p:cNvPr id="9" name="Line">
            <a:extLst>
              <a:ext uri="{FF2B5EF4-FFF2-40B4-BE49-F238E27FC236}">
                <a16:creationId xmlns:a16="http://schemas.microsoft.com/office/drawing/2014/main" id="{EAAB42D3-80F8-7C7B-FB19-CA748BD7EED1}"/>
              </a:ext>
            </a:extLst>
          </p:cNvPr>
          <p:cNvSpPr/>
          <p:nvPr/>
        </p:nvSpPr>
        <p:spPr>
          <a:xfrm rot="5400000" flipH="1">
            <a:off x="4510354" y="1847467"/>
            <a:ext cx="1109465" cy="1107120"/>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12" name="Line">
            <a:extLst>
              <a:ext uri="{FF2B5EF4-FFF2-40B4-BE49-F238E27FC236}">
                <a16:creationId xmlns:a16="http://schemas.microsoft.com/office/drawing/2014/main" id="{07A1965E-EB0E-2301-E5FF-DDC81011F012}"/>
              </a:ext>
            </a:extLst>
          </p:cNvPr>
          <p:cNvSpPr/>
          <p:nvPr/>
        </p:nvSpPr>
        <p:spPr>
          <a:xfrm rot="16200000">
            <a:off x="8620055" y="2095788"/>
            <a:ext cx="984891" cy="9469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13" name="Line">
            <a:extLst>
              <a:ext uri="{FF2B5EF4-FFF2-40B4-BE49-F238E27FC236}">
                <a16:creationId xmlns:a16="http://schemas.microsoft.com/office/drawing/2014/main" id="{EC51AD25-A305-E4E0-81C8-762A4DC025B5}"/>
              </a:ext>
            </a:extLst>
          </p:cNvPr>
          <p:cNvSpPr/>
          <p:nvPr/>
        </p:nvSpPr>
        <p:spPr>
          <a:xfrm rot="10800000">
            <a:off x="4688371" y="2038343"/>
            <a:ext cx="984891" cy="9469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14" name="Connection Line">
            <a:extLst>
              <a:ext uri="{FF2B5EF4-FFF2-40B4-BE49-F238E27FC236}">
                <a16:creationId xmlns:a16="http://schemas.microsoft.com/office/drawing/2014/main" id="{B9378B75-BE10-22F0-A57F-0F4C0AAB898E}"/>
              </a:ext>
            </a:extLst>
          </p:cNvPr>
          <p:cNvSpPr/>
          <p:nvPr/>
        </p:nvSpPr>
        <p:spPr>
          <a:xfrm flipH="1" flipV="1">
            <a:off x="7156421" y="2667804"/>
            <a:ext cx="3" cy="522745"/>
          </a:xfrm>
          <a:prstGeom prst="line">
            <a:avLst/>
          </a:prstGeom>
          <a:ln w="3175">
            <a:solidFill>
              <a:srgbClr val="535353"/>
            </a:solidFill>
            <a:miter lim="400000"/>
            <a:headEnd type="triangle"/>
            <a:tailEnd type="none"/>
          </a:ln>
        </p:spPr>
        <p:txBody>
          <a:bodyPr lIns="45712" tIns="45712" rIns="45712" bIns="45712"/>
          <a:lstStyle/>
          <a:p>
            <a:pPr defTabSz="914389">
              <a:defRPr sz="1200"/>
            </a:pPr>
            <a:endParaRPr sz="1600" dirty="0">
              <a:latin typeface="IBM Plex Sans Light"/>
              <a:sym typeface="IBM Plex Sans Light"/>
            </a:endParaRPr>
          </a:p>
        </p:txBody>
      </p:sp>
      <p:grpSp>
        <p:nvGrpSpPr>
          <p:cNvPr id="11" name="Deploy">
            <a:extLst>
              <a:ext uri="{FF2B5EF4-FFF2-40B4-BE49-F238E27FC236}">
                <a16:creationId xmlns:a16="http://schemas.microsoft.com/office/drawing/2014/main" id="{1264CC69-1FA6-2B60-E137-5178EF2F2555}"/>
              </a:ext>
            </a:extLst>
          </p:cNvPr>
          <p:cNvGrpSpPr/>
          <p:nvPr/>
        </p:nvGrpSpPr>
        <p:grpSpPr>
          <a:xfrm>
            <a:off x="6520277" y="4960821"/>
            <a:ext cx="1124307" cy="1124305"/>
            <a:chOff x="0" y="-1"/>
            <a:chExt cx="843338" cy="843338"/>
          </a:xfrm>
        </p:grpSpPr>
        <p:sp>
          <p:nvSpPr>
            <p:cNvPr id="15" name="Circle">
              <a:extLst>
                <a:ext uri="{FF2B5EF4-FFF2-40B4-BE49-F238E27FC236}">
                  <a16:creationId xmlns:a16="http://schemas.microsoft.com/office/drawing/2014/main" id="{0B60078A-163E-E4CE-BF3D-9B59E8B1DD89}"/>
                </a:ext>
              </a:extLst>
            </p:cNvPr>
            <p:cNvSpPr/>
            <p:nvPr/>
          </p:nvSpPr>
          <p:spPr>
            <a:xfrm>
              <a:off x="0" y="-1"/>
              <a:ext cx="843338" cy="843338"/>
            </a:xfrm>
            <a:prstGeom prst="ellipse">
              <a:avLst/>
            </a:prstGeom>
            <a:solidFill>
              <a:srgbClr val="007D79"/>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800">
                <a:solidFill>
                  <a:srgbClr val="FFFFFF"/>
                </a:solidFill>
                <a:latin typeface="IBM Plex Sans"/>
                <a:sym typeface="IBM Plex Sans"/>
              </a:endParaRPr>
            </a:p>
          </p:txBody>
        </p:sp>
        <p:sp>
          <p:nvSpPr>
            <p:cNvPr id="16" name="Deploy">
              <a:extLst>
                <a:ext uri="{FF2B5EF4-FFF2-40B4-BE49-F238E27FC236}">
                  <a16:creationId xmlns:a16="http://schemas.microsoft.com/office/drawing/2014/main" id="{FAFE85BB-704B-5821-37CB-8AB20882353F}"/>
                </a:ext>
              </a:extLst>
            </p:cNvPr>
            <p:cNvSpPr txBox="1"/>
            <p:nvPr/>
          </p:nvSpPr>
          <p:spPr>
            <a:xfrm>
              <a:off x="123503" y="333173"/>
              <a:ext cx="596330" cy="1769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sz="1200" dirty="0"/>
                <a:t>Deploy</a:t>
              </a:r>
            </a:p>
          </p:txBody>
        </p:sp>
      </p:grpSp>
      <p:sp>
        <p:nvSpPr>
          <p:cNvPr id="17" name="Connection Line">
            <a:extLst>
              <a:ext uri="{FF2B5EF4-FFF2-40B4-BE49-F238E27FC236}">
                <a16:creationId xmlns:a16="http://schemas.microsoft.com/office/drawing/2014/main" id="{70FE02B4-2FB2-8E18-476C-F13A0AB724E8}"/>
              </a:ext>
            </a:extLst>
          </p:cNvPr>
          <p:cNvSpPr/>
          <p:nvPr/>
        </p:nvSpPr>
        <p:spPr>
          <a:xfrm flipH="1" flipV="1">
            <a:off x="7068217" y="4365948"/>
            <a:ext cx="3" cy="522745"/>
          </a:xfrm>
          <a:prstGeom prst="line">
            <a:avLst/>
          </a:prstGeom>
          <a:ln w="3175">
            <a:solidFill>
              <a:srgbClr val="535353"/>
            </a:solidFill>
            <a:miter lim="400000"/>
            <a:tailEnd type="triangle"/>
          </a:ln>
        </p:spPr>
        <p:txBody>
          <a:bodyPr lIns="45712" tIns="45712" rIns="45712" bIns="45712"/>
          <a:lstStyle/>
          <a:p>
            <a:pPr defTabSz="914389">
              <a:defRPr sz="1200"/>
            </a:pPr>
            <a:endParaRPr sz="1600" dirty="0">
              <a:latin typeface="IBM Plex Sans Light"/>
              <a:sym typeface="IBM Plex Sans Light"/>
            </a:endParaRPr>
          </a:p>
        </p:txBody>
      </p:sp>
      <p:sp>
        <p:nvSpPr>
          <p:cNvPr id="18" name="Line">
            <a:extLst>
              <a:ext uri="{FF2B5EF4-FFF2-40B4-BE49-F238E27FC236}">
                <a16:creationId xmlns:a16="http://schemas.microsoft.com/office/drawing/2014/main" id="{7A845514-D776-C86D-3599-4C7ADD87183D}"/>
              </a:ext>
            </a:extLst>
          </p:cNvPr>
          <p:cNvSpPr/>
          <p:nvPr/>
        </p:nvSpPr>
        <p:spPr>
          <a:xfrm rot="5400000">
            <a:off x="4632553" y="4454715"/>
            <a:ext cx="1109465" cy="1107120"/>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headEnd type="triangle"/>
            <a:tailEnd type="none"/>
          </a:ln>
        </p:spPr>
        <p:txBody>
          <a:bodyPr lIns="91427" tIns="91427" rIns="91427" bIns="91427"/>
          <a:lstStyle/>
          <a:p>
            <a:pPr defTabSz="914609">
              <a:defRPr sz="1200"/>
            </a:pPr>
            <a:endParaRPr sz="1600">
              <a:latin typeface="IBM Plex Sans Light"/>
              <a:sym typeface="IBM Plex Sans Light"/>
            </a:endParaRPr>
          </a:p>
        </p:txBody>
      </p:sp>
      <p:sp>
        <p:nvSpPr>
          <p:cNvPr id="19" name="Line">
            <a:extLst>
              <a:ext uri="{FF2B5EF4-FFF2-40B4-BE49-F238E27FC236}">
                <a16:creationId xmlns:a16="http://schemas.microsoft.com/office/drawing/2014/main" id="{A132A5D4-0601-6CB0-15AB-19B0042DCD74}"/>
              </a:ext>
            </a:extLst>
          </p:cNvPr>
          <p:cNvSpPr/>
          <p:nvPr/>
        </p:nvSpPr>
        <p:spPr>
          <a:xfrm rot="16200000" flipH="1">
            <a:off x="8462236" y="4445416"/>
            <a:ext cx="1109465" cy="1107120"/>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20" name="Line">
            <a:extLst>
              <a:ext uri="{FF2B5EF4-FFF2-40B4-BE49-F238E27FC236}">
                <a16:creationId xmlns:a16="http://schemas.microsoft.com/office/drawing/2014/main" id="{8ABA9208-5470-3069-1713-D17A1A52DE0B}"/>
              </a:ext>
            </a:extLst>
          </p:cNvPr>
          <p:cNvSpPr/>
          <p:nvPr/>
        </p:nvSpPr>
        <p:spPr>
          <a:xfrm rot="5400000">
            <a:off x="4738969" y="4472513"/>
            <a:ext cx="984891" cy="9469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21" name="Line">
            <a:extLst>
              <a:ext uri="{FF2B5EF4-FFF2-40B4-BE49-F238E27FC236}">
                <a16:creationId xmlns:a16="http://schemas.microsoft.com/office/drawing/2014/main" id="{56E47597-969B-85F2-AF4C-1770664B861D}"/>
              </a:ext>
            </a:extLst>
          </p:cNvPr>
          <p:cNvSpPr/>
          <p:nvPr/>
        </p:nvSpPr>
        <p:spPr>
          <a:xfrm>
            <a:off x="8474017" y="4483911"/>
            <a:ext cx="984891" cy="9469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1600">
              <a:latin typeface="IBM Plex Sans Light"/>
              <a:sym typeface="IBM Plex Sans Light"/>
            </a:endParaRPr>
          </a:p>
        </p:txBody>
      </p:sp>
      <p:sp>
        <p:nvSpPr>
          <p:cNvPr id="22" name="Connection Line">
            <a:extLst>
              <a:ext uri="{FF2B5EF4-FFF2-40B4-BE49-F238E27FC236}">
                <a16:creationId xmlns:a16="http://schemas.microsoft.com/office/drawing/2014/main" id="{19493A60-98AA-EEB0-8211-554BD2F67F75}"/>
              </a:ext>
            </a:extLst>
          </p:cNvPr>
          <p:cNvSpPr/>
          <p:nvPr/>
        </p:nvSpPr>
        <p:spPr>
          <a:xfrm flipH="1" flipV="1">
            <a:off x="7142208" y="4382306"/>
            <a:ext cx="3" cy="522745"/>
          </a:xfrm>
          <a:prstGeom prst="line">
            <a:avLst/>
          </a:prstGeom>
          <a:ln w="3175">
            <a:solidFill>
              <a:srgbClr val="535353"/>
            </a:solidFill>
            <a:miter lim="400000"/>
            <a:headEnd type="triangle"/>
            <a:tailEnd type="none"/>
          </a:ln>
        </p:spPr>
        <p:txBody>
          <a:bodyPr lIns="45712" tIns="45712" rIns="45712" bIns="45712"/>
          <a:lstStyle/>
          <a:p>
            <a:pPr defTabSz="914389">
              <a:defRPr sz="1200"/>
            </a:pPr>
            <a:endParaRPr sz="1600" dirty="0">
              <a:latin typeface="IBM Plex Sans Light"/>
              <a:sym typeface="IBM Plex Sans Light"/>
            </a:endParaRPr>
          </a:p>
        </p:txBody>
      </p:sp>
      <p:sp>
        <p:nvSpPr>
          <p:cNvPr id="24" name="TextBox 23">
            <a:extLst>
              <a:ext uri="{FF2B5EF4-FFF2-40B4-BE49-F238E27FC236}">
                <a16:creationId xmlns:a16="http://schemas.microsoft.com/office/drawing/2014/main" id="{4DC4183F-9648-E392-BBDE-678590438D47}"/>
              </a:ext>
            </a:extLst>
          </p:cNvPr>
          <p:cNvSpPr txBox="1"/>
          <p:nvPr/>
        </p:nvSpPr>
        <p:spPr>
          <a:xfrm>
            <a:off x="9817549" y="2479727"/>
            <a:ext cx="2127689" cy="892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733" dirty="0">
                <a:latin typeface="IBM Plex Sans Light"/>
                <a:sym typeface="IBM Plex Sans Light"/>
              </a:rPr>
              <a:t>Tune smaller model to optimize performance-cost </a:t>
            </a:r>
          </a:p>
        </p:txBody>
      </p:sp>
      <p:sp>
        <p:nvSpPr>
          <p:cNvPr id="29" name="TextBox 28">
            <a:extLst>
              <a:ext uri="{FF2B5EF4-FFF2-40B4-BE49-F238E27FC236}">
                <a16:creationId xmlns:a16="http://schemas.microsoft.com/office/drawing/2014/main" id="{FA251CBF-C312-E952-83F9-56145C35AF26}"/>
              </a:ext>
            </a:extLst>
          </p:cNvPr>
          <p:cNvSpPr txBox="1"/>
          <p:nvPr/>
        </p:nvSpPr>
        <p:spPr>
          <a:xfrm>
            <a:off x="7347919" y="2532492"/>
            <a:ext cx="1990269" cy="892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733" dirty="0">
                <a:latin typeface="IBM Plex Sans Light"/>
                <a:sym typeface="IBM Plex Sans Light"/>
              </a:rPr>
              <a:t>Find a smaller model to improve performance cost</a:t>
            </a:r>
          </a:p>
        </p:txBody>
      </p:sp>
      <p:sp>
        <p:nvSpPr>
          <p:cNvPr id="30" name="TextBox 29">
            <a:extLst>
              <a:ext uri="{FF2B5EF4-FFF2-40B4-BE49-F238E27FC236}">
                <a16:creationId xmlns:a16="http://schemas.microsoft.com/office/drawing/2014/main" id="{1B142D4C-77EF-D526-6564-7478E79800B2}"/>
              </a:ext>
            </a:extLst>
          </p:cNvPr>
          <p:cNvSpPr txBox="1"/>
          <p:nvPr/>
        </p:nvSpPr>
        <p:spPr>
          <a:xfrm>
            <a:off x="5825614" y="1020576"/>
            <a:ext cx="2813409" cy="3590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733" dirty="0">
                <a:latin typeface="IBM Plex Sans Light"/>
                <a:sym typeface="IBM Plex Sans Light"/>
              </a:rPr>
              <a:t>You know your business</a:t>
            </a:r>
          </a:p>
        </p:txBody>
      </p:sp>
      <p:sp>
        <p:nvSpPr>
          <p:cNvPr id="31" name="TextBox 30">
            <a:extLst>
              <a:ext uri="{FF2B5EF4-FFF2-40B4-BE49-F238E27FC236}">
                <a16:creationId xmlns:a16="http://schemas.microsoft.com/office/drawing/2014/main" id="{825AECB9-BDE4-1593-18C1-23D1A8D9CF9F}"/>
              </a:ext>
            </a:extLst>
          </p:cNvPr>
          <p:cNvSpPr txBox="1"/>
          <p:nvPr/>
        </p:nvSpPr>
        <p:spPr>
          <a:xfrm>
            <a:off x="4878291" y="2464599"/>
            <a:ext cx="1990269" cy="892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733" dirty="0">
                <a:latin typeface="IBM Plex Sans Light"/>
                <a:sym typeface="IBM Plex Sans Light"/>
              </a:rPr>
              <a:t>Validate LLM approach to solving the task</a:t>
            </a:r>
          </a:p>
        </p:txBody>
      </p:sp>
    </p:spTree>
    <p:extLst>
      <p:ext uri="{BB962C8B-B14F-4D97-AF65-F5344CB8AC3E}">
        <p14:creationId xmlns:p14="http://schemas.microsoft.com/office/powerpoint/2010/main" val="4272321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6095205" y="-1800"/>
            <a:ext cx="6096795"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6412229" y="1520190"/>
            <a:ext cx="5779771" cy="4608725"/>
          </a:xfrm>
        </p:spPr>
        <p:txBody>
          <a:bodyPr vert="horz" lIns="0" tIns="0" rIns="0" bIns="0" anchor="t">
            <a:normAutofit/>
          </a:bodyPr>
          <a:lstStyle/>
          <a:p>
            <a:r>
              <a:rPr lang="en-US" sz="4400" dirty="0">
                <a:latin typeface="IBM Plex Sans ExtLt"/>
              </a:rPr>
              <a:t>...but </a:t>
            </a:r>
            <a:r>
              <a:rPr lang="en-US" sz="4400" dirty="0">
                <a:solidFill>
                  <a:schemeClr val="tx1"/>
                </a:solidFill>
                <a:latin typeface="IBM Plex Sans ExtLt"/>
              </a:rPr>
              <a:t>how enterprises adopt and execute </a:t>
            </a:r>
            <a:r>
              <a:rPr lang="en-US" sz="4400" dirty="0">
                <a:latin typeface="IBM Plex Sans ExtLt"/>
              </a:rPr>
              <a:t>will define whether they </a:t>
            </a:r>
            <a:br>
              <a:rPr lang="en-US" sz="4400" dirty="0">
                <a:latin typeface="IBM Plex Sans ExtLt"/>
              </a:rPr>
            </a:br>
            <a:r>
              <a:rPr lang="en-US" sz="4400"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163905" y="283205"/>
            <a:ext cx="5436795" cy="196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400" dirty="0">
                <a:solidFill>
                  <a:schemeClr val="accent1"/>
                </a:solidFill>
                <a:latin typeface="IBM Plex Sans ExtLt"/>
              </a:rPr>
              <a:t>Foundation Models </a:t>
            </a:r>
            <a:r>
              <a:rPr lang="en-US" sz="4400" dirty="0">
                <a:latin typeface="IBM Plex Sans ExtLt"/>
              </a:rPr>
              <a:t>are bringing an inflection point in AI...</a:t>
            </a:r>
            <a:endParaRPr lang="en-US" sz="4400" dirty="0"/>
          </a:p>
        </p:txBody>
      </p:sp>
    </p:spTree>
    <p:extLst>
      <p:ext uri="{BB962C8B-B14F-4D97-AF65-F5344CB8AC3E}">
        <p14:creationId xmlns:p14="http://schemas.microsoft.com/office/powerpoint/2010/main" val="3808183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4481298" y="2781836"/>
            <a:ext cx="121828" cy="123111"/>
          </a:xfrm>
        </p:spPr>
        <p:txBody>
          <a:bodyPr/>
          <a:lstStyle/>
          <a:p>
            <a:pPr defTabSz="914666"/>
            <a:fld id="{86CB4B4D-7CA3-9044-876B-883B54F8677D}" type="slidenum">
              <a:rPr lang="en-US">
                <a:solidFill>
                  <a:srgbClr val="000000"/>
                </a:solidFill>
              </a:rPr>
              <a:pPr defTabSz="914666"/>
              <a:t>20</a:t>
            </a:fld>
            <a:endParaRPr lang="en-US" dirty="0">
              <a:solidFill>
                <a:srgbClr val="000000"/>
              </a:solidFill>
            </a:endParaRPr>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a:xfrm>
            <a:off x="457075" y="604348"/>
            <a:ext cx="7345035" cy="1429544"/>
          </a:xfrm>
        </p:spPr>
        <p:txBody>
          <a:bodyPr/>
          <a:lstStyle/>
          <a:p>
            <a:r>
              <a:rPr lang="en-US" sz="2400" dirty="0"/>
              <a:t>Evaluation workflow</a:t>
            </a:r>
          </a:p>
        </p:txBody>
      </p:sp>
      <p:grpSp>
        <p:nvGrpSpPr>
          <p:cNvPr id="4" name="Group 3">
            <a:extLst>
              <a:ext uri="{FF2B5EF4-FFF2-40B4-BE49-F238E27FC236}">
                <a16:creationId xmlns:a16="http://schemas.microsoft.com/office/drawing/2014/main" id="{49A421CC-0DE9-83CF-F8E5-E58E4A42A78F}"/>
              </a:ext>
            </a:extLst>
          </p:cNvPr>
          <p:cNvGrpSpPr/>
          <p:nvPr/>
        </p:nvGrpSpPr>
        <p:grpSpPr>
          <a:xfrm>
            <a:off x="495153" y="3720046"/>
            <a:ext cx="11602993" cy="3317319"/>
            <a:chOff x="584442" y="5162302"/>
            <a:chExt cx="23209008" cy="6635505"/>
          </a:xfrm>
        </p:grpSpPr>
        <p:sp>
          <p:nvSpPr>
            <p:cNvPr id="6" name="Freeform: Shape 5">
              <a:extLst>
                <a:ext uri="{FF2B5EF4-FFF2-40B4-BE49-F238E27FC236}">
                  <a16:creationId xmlns:a16="http://schemas.microsoft.com/office/drawing/2014/main" id="{14ED94CE-253A-6C7F-4E3F-09E4253D2B88}"/>
                </a:ext>
              </a:extLst>
            </p:cNvPr>
            <p:cNvSpPr/>
            <p:nvPr/>
          </p:nvSpPr>
          <p:spPr bwMode="auto">
            <a:xfrm>
              <a:off x="5548067"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666"/>
              <a:endParaRPr lang="ru-UA" sz="1200">
                <a:solidFill>
                  <a:srgbClr val="FFFFFF"/>
                </a:solidFill>
                <a:latin typeface="IBM Plex Sans Light"/>
              </a:endParaRPr>
            </a:p>
          </p:txBody>
        </p:sp>
        <p:sp>
          <p:nvSpPr>
            <p:cNvPr id="7" name="Freeform: Shape 6">
              <a:extLst>
                <a:ext uri="{FF2B5EF4-FFF2-40B4-BE49-F238E27FC236}">
                  <a16:creationId xmlns:a16="http://schemas.microsoft.com/office/drawing/2014/main" id="{AC1AB7D9-7DAF-60FD-6195-78896D35E6FA}"/>
                </a:ext>
              </a:extLst>
            </p:cNvPr>
            <p:cNvSpPr/>
            <p:nvPr/>
          </p:nvSpPr>
          <p:spPr bwMode="auto">
            <a:xfrm>
              <a:off x="11650175"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666"/>
              <a:endParaRPr lang="ru-UA" sz="1200">
                <a:solidFill>
                  <a:srgbClr val="FFFFFF"/>
                </a:solidFill>
                <a:latin typeface="IBM Plex Sans Light"/>
              </a:endParaRPr>
            </a:p>
          </p:txBody>
        </p:sp>
        <p:sp>
          <p:nvSpPr>
            <p:cNvPr id="8" name="Freeform: Shape 7">
              <a:extLst>
                <a:ext uri="{FF2B5EF4-FFF2-40B4-BE49-F238E27FC236}">
                  <a16:creationId xmlns:a16="http://schemas.microsoft.com/office/drawing/2014/main" id="{D4F4BF92-AE4A-6BC7-699F-54120124957C}"/>
                </a:ext>
              </a:extLst>
            </p:cNvPr>
            <p:cNvSpPr/>
            <p:nvPr/>
          </p:nvSpPr>
          <p:spPr bwMode="auto">
            <a:xfrm>
              <a:off x="17752646"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666"/>
              <a:endParaRPr lang="ru-UA" sz="1200">
                <a:solidFill>
                  <a:srgbClr val="FFFFFF"/>
                </a:solidFill>
                <a:latin typeface="IBM Plex Sans Light"/>
              </a:endParaRPr>
            </a:p>
          </p:txBody>
        </p:sp>
        <p:sp>
          <p:nvSpPr>
            <p:cNvPr id="9" name="TextBox 8">
              <a:extLst>
                <a:ext uri="{FF2B5EF4-FFF2-40B4-BE49-F238E27FC236}">
                  <a16:creationId xmlns:a16="http://schemas.microsoft.com/office/drawing/2014/main" id="{DE0B0804-A60D-E9CD-0863-157E3FE59D54}"/>
                </a:ext>
              </a:extLst>
            </p:cNvPr>
            <p:cNvSpPr txBox="1"/>
            <p:nvPr/>
          </p:nvSpPr>
          <p:spPr>
            <a:xfrm>
              <a:off x="584442" y="6626485"/>
              <a:ext cx="4901958" cy="4432561"/>
            </a:xfrm>
            <a:prstGeom prst="rect">
              <a:avLst/>
            </a:prstGeom>
            <a:noFill/>
          </p:spPr>
          <p:txBody>
            <a:bodyPr wrap="square" lIns="0" tIns="0" rIns="0" bIns="0" rtlCol="0">
              <a:spAutoFit/>
            </a:bodyPr>
            <a:lstStyle/>
            <a:p>
              <a:pPr defTabSz="914666"/>
              <a:r>
                <a:rPr lang="en-US" sz="2400" dirty="0">
                  <a:latin typeface="IBM Plex Sans Light"/>
                </a:rPr>
                <a:t>Prove the use case using a </a:t>
              </a:r>
              <a:r>
                <a:rPr lang="en-US" sz="2400" dirty="0">
                  <a:solidFill>
                    <a:srgbClr val="0F62FE"/>
                  </a:solidFill>
                  <a:latin typeface="IBM Plex Sans Light"/>
                </a:rPr>
                <a:t>large model</a:t>
              </a:r>
              <a:r>
                <a:rPr lang="en-US" sz="2400" dirty="0">
                  <a:latin typeface="IBM Plex Sans Light"/>
                </a:rPr>
                <a:t> with minimal labeled data. Evaluate.</a:t>
              </a:r>
            </a:p>
            <a:p>
              <a:pPr defTabSz="914666"/>
              <a:endParaRPr lang="en-US" sz="2400" dirty="0">
                <a:latin typeface="IBM Plex Sans Medm" panose="020B0603050203000203" pitchFamily="34" charset="0"/>
              </a:endParaRPr>
            </a:p>
          </p:txBody>
        </p:sp>
        <p:sp>
          <p:nvSpPr>
            <p:cNvPr id="10" name="TextBox 9">
              <a:extLst>
                <a:ext uri="{FF2B5EF4-FFF2-40B4-BE49-F238E27FC236}">
                  <a16:creationId xmlns:a16="http://schemas.microsoft.com/office/drawing/2014/main" id="{56C04C66-E24F-B573-5039-19048272E811}"/>
                </a:ext>
              </a:extLst>
            </p:cNvPr>
            <p:cNvSpPr txBox="1"/>
            <p:nvPr/>
          </p:nvSpPr>
          <p:spPr>
            <a:xfrm>
              <a:off x="584442" y="5162302"/>
              <a:ext cx="4940059" cy="738761"/>
            </a:xfrm>
            <a:prstGeom prst="rect">
              <a:avLst/>
            </a:prstGeom>
            <a:noFill/>
          </p:spPr>
          <p:txBody>
            <a:bodyPr wrap="square" lIns="0" tIns="0" rIns="0" bIns="0" rtlCol="0">
              <a:spAutoFit/>
            </a:bodyPr>
            <a:lstStyle/>
            <a:p>
              <a:pPr defTabSz="914666"/>
              <a:r>
                <a:rPr lang="en-US" sz="2400" dirty="0">
                  <a:solidFill>
                    <a:srgbClr val="0F62FE"/>
                  </a:solidFill>
                  <a:latin typeface="IBM Plex Sans Medm" panose="020B0503050203000203" pitchFamily="34" charset="0"/>
                  <a:ea typeface="IBM Plex Sans Light" charset="0"/>
                  <a:cs typeface="IBM Plex Sans Light" charset="0"/>
                </a:rPr>
                <a:t>Proof-of-concept</a:t>
              </a:r>
            </a:p>
          </p:txBody>
        </p:sp>
        <p:sp>
          <p:nvSpPr>
            <p:cNvPr id="11" name="TextBox 10">
              <a:extLst>
                <a:ext uri="{FF2B5EF4-FFF2-40B4-BE49-F238E27FC236}">
                  <a16:creationId xmlns:a16="http://schemas.microsoft.com/office/drawing/2014/main" id="{7958CB26-842A-E976-CF05-16770C5FFC2F}"/>
                </a:ext>
              </a:extLst>
            </p:cNvPr>
            <p:cNvSpPr txBox="1"/>
            <p:nvPr/>
          </p:nvSpPr>
          <p:spPr>
            <a:xfrm>
              <a:off x="6686551" y="6626485"/>
              <a:ext cx="4901958" cy="5171322"/>
            </a:xfrm>
            <a:prstGeom prst="rect">
              <a:avLst/>
            </a:prstGeom>
            <a:noFill/>
          </p:spPr>
          <p:txBody>
            <a:bodyPr wrap="square" lIns="0" tIns="0" rIns="0" bIns="0" rtlCol="0">
              <a:spAutoFit/>
            </a:bodyPr>
            <a:lstStyle/>
            <a:p>
              <a:pPr defTabSz="914666"/>
              <a:r>
                <a:rPr lang="en-US" sz="2400" dirty="0">
                  <a:latin typeface="IBM Plex Sans Light"/>
                </a:rPr>
                <a:t>Use a </a:t>
              </a:r>
              <a:r>
                <a:rPr lang="en-US" sz="2400" dirty="0">
                  <a:solidFill>
                    <a:srgbClr val="0F62FE"/>
                  </a:solidFill>
                  <a:latin typeface="IBM Plex Sans Light"/>
                </a:rPr>
                <a:t>medium-size</a:t>
              </a:r>
              <a:r>
                <a:rPr lang="en-US" sz="2400" dirty="0">
                  <a:latin typeface="IBM Plex Sans Light"/>
                </a:rPr>
                <a:t> model. Prompt engineer or prompt-tune with additional labeled data. Evaluate.</a:t>
              </a:r>
              <a:endParaRPr lang="en-US" sz="2400" dirty="0">
                <a:latin typeface="IBM Plex Sans Medm" panose="020B0603050203000203" pitchFamily="34" charset="0"/>
              </a:endParaRPr>
            </a:p>
          </p:txBody>
        </p:sp>
        <p:sp>
          <p:nvSpPr>
            <p:cNvPr id="12" name="TextBox 11">
              <a:extLst>
                <a:ext uri="{FF2B5EF4-FFF2-40B4-BE49-F238E27FC236}">
                  <a16:creationId xmlns:a16="http://schemas.microsoft.com/office/drawing/2014/main" id="{8681E713-A0E7-1724-8B7A-3E370ECEF756}"/>
                </a:ext>
              </a:extLst>
            </p:cNvPr>
            <p:cNvSpPr txBox="1"/>
            <p:nvPr/>
          </p:nvSpPr>
          <p:spPr>
            <a:xfrm>
              <a:off x="6686549" y="5162302"/>
              <a:ext cx="4932362" cy="738761"/>
            </a:xfrm>
            <a:prstGeom prst="rect">
              <a:avLst/>
            </a:prstGeom>
            <a:noFill/>
          </p:spPr>
          <p:txBody>
            <a:bodyPr wrap="square" lIns="0" tIns="0" rIns="0" bIns="0" rtlCol="0">
              <a:spAutoFit/>
            </a:bodyPr>
            <a:lstStyle/>
            <a:p>
              <a:pPr defTabSz="914666"/>
              <a:r>
                <a:rPr lang="en-US" sz="2400" dirty="0">
                  <a:solidFill>
                    <a:srgbClr val="0F62FE"/>
                  </a:solidFill>
                  <a:latin typeface="IBM Plex Sans Medm" panose="020B0503050203000203" pitchFamily="34" charset="0"/>
                  <a:ea typeface="IBM Plex Sans Light" charset="0"/>
                  <a:cs typeface="IBM Plex Sans Light" charset="0"/>
                </a:rPr>
                <a:t>Tuning</a:t>
              </a:r>
            </a:p>
          </p:txBody>
        </p:sp>
        <p:sp>
          <p:nvSpPr>
            <p:cNvPr id="13" name="TextBox 12">
              <a:extLst>
                <a:ext uri="{FF2B5EF4-FFF2-40B4-BE49-F238E27FC236}">
                  <a16:creationId xmlns:a16="http://schemas.microsoft.com/office/drawing/2014/main" id="{0EE57C7E-5E15-A286-16F9-915BB6D93909}"/>
                </a:ext>
              </a:extLst>
            </p:cNvPr>
            <p:cNvSpPr txBox="1"/>
            <p:nvPr/>
          </p:nvSpPr>
          <p:spPr>
            <a:xfrm>
              <a:off x="12788657" y="6626485"/>
              <a:ext cx="4901958" cy="5171322"/>
            </a:xfrm>
            <a:prstGeom prst="rect">
              <a:avLst/>
            </a:prstGeom>
            <a:noFill/>
          </p:spPr>
          <p:txBody>
            <a:bodyPr wrap="square" lIns="0" tIns="0" rIns="0" bIns="0" rtlCol="0">
              <a:spAutoFit/>
            </a:bodyPr>
            <a:lstStyle/>
            <a:p>
              <a:pPr marL="285744" indent="-285744" defTabSz="914666">
                <a:buFont typeface="Arial" panose="020B0604020202020204" pitchFamily="34" charset="0"/>
                <a:buChar char="•"/>
              </a:pPr>
              <a:r>
                <a:rPr lang="en-US" sz="2400" dirty="0">
                  <a:solidFill>
                    <a:srgbClr val="0F62FE"/>
                  </a:solidFill>
                  <a:latin typeface="IBM Plex Sans Light"/>
                </a:rPr>
                <a:t>Smallest model</a:t>
              </a:r>
            </a:p>
            <a:p>
              <a:pPr marL="285744" indent="-285744" defTabSz="914666">
                <a:buFont typeface="Arial" panose="020B0604020202020204" pitchFamily="34" charset="0"/>
                <a:buChar char="•"/>
              </a:pPr>
              <a:r>
                <a:rPr lang="en-US" sz="2400" dirty="0">
                  <a:latin typeface="IBM Plex Sans Light"/>
                </a:rPr>
                <a:t>Additional data</a:t>
              </a:r>
            </a:p>
            <a:p>
              <a:pPr marL="285744" indent="-285744" defTabSz="914666">
                <a:buFont typeface="Arial" panose="020B0604020202020204" pitchFamily="34" charset="0"/>
                <a:buChar char="•"/>
              </a:pPr>
              <a:r>
                <a:rPr lang="en-US" sz="2400" dirty="0">
                  <a:latin typeface="IBM Plex Sans Light"/>
                </a:rPr>
                <a:t>Fine-tune/prompt-tune</a:t>
              </a:r>
            </a:p>
            <a:p>
              <a:pPr marL="285744" indent="-285744" defTabSz="914666">
                <a:buFont typeface="Arial" panose="020B0604020202020204" pitchFamily="34" charset="0"/>
                <a:buChar char="•"/>
              </a:pPr>
              <a:r>
                <a:rPr lang="en-US" sz="2400" dirty="0">
                  <a:latin typeface="IBM Plex Sans Light"/>
                </a:rPr>
                <a:t>Evaluate</a:t>
              </a:r>
            </a:p>
            <a:p>
              <a:pPr marL="285744" indent="-285744" defTabSz="914666">
                <a:buFont typeface="Arial" panose="020B0604020202020204" pitchFamily="34" charset="0"/>
                <a:buChar char="•"/>
              </a:pPr>
              <a:endParaRPr lang="en-US" sz="2400" dirty="0">
                <a:latin typeface="IBM Plex Sans Medm" panose="020B0603050203000203" pitchFamily="34" charset="0"/>
              </a:endParaRPr>
            </a:p>
          </p:txBody>
        </p:sp>
        <p:sp>
          <p:nvSpPr>
            <p:cNvPr id="14" name="TextBox 13">
              <a:extLst>
                <a:ext uri="{FF2B5EF4-FFF2-40B4-BE49-F238E27FC236}">
                  <a16:creationId xmlns:a16="http://schemas.microsoft.com/office/drawing/2014/main" id="{CBD077C2-79B6-B6E4-074B-DFCC2F0ACF5A}"/>
                </a:ext>
              </a:extLst>
            </p:cNvPr>
            <p:cNvSpPr txBox="1"/>
            <p:nvPr/>
          </p:nvSpPr>
          <p:spPr>
            <a:xfrm>
              <a:off x="12788657" y="5162302"/>
              <a:ext cx="4901958" cy="738761"/>
            </a:xfrm>
            <a:prstGeom prst="rect">
              <a:avLst/>
            </a:prstGeom>
            <a:noFill/>
          </p:spPr>
          <p:txBody>
            <a:bodyPr wrap="square" lIns="0" tIns="0" rIns="0" bIns="0" rtlCol="0">
              <a:spAutoFit/>
            </a:bodyPr>
            <a:lstStyle/>
            <a:p>
              <a:pPr defTabSz="914666"/>
              <a:r>
                <a:rPr lang="en-US" sz="2400" dirty="0">
                  <a:solidFill>
                    <a:srgbClr val="0F62FE"/>
                  </a:solidFill>
                  <a:latin typeface="IBM Plex Sans Medm" panose="020B0503050203000203" pitchFamily="34" charset="0"/>
                  <a:ea typeface="IBM Plex Sans Light" charset="0"/>
                  <a:cs typeface="IBM Plex Sans Light" charset="0"/>
                </a:rPr>
                <a:t>Selection</a:t>
              </a:r>
            </a:p>
          </p:txBody>
        </p:sp>
        <p:sp>
          <p:nvSpPr>
            <p:cNvPr id="26" name="TextBox 25">
              <a:extLst>
                <a:ext uri="{FF2B5EF4-FFF2-40B4-BE49-F238E27FC236}">
                  <a16:creationId xmlns:a16="http://schemas.microsoft.com/office/drawing/2014/main" id="{267A2C2F-615D-A427-50F7-D8963DF88E72}"/>
                </a:ext>
              </a:extLst>
            </p:cNvPr>
            <p:cNvSpPr txBox="1"/>
            <p:nvPr/>
          </p:nvSpPr>
          <p:spPr>
            <a:xfrm>
              <a:off x="18891492" y="6626485"/>
              <a:ext cx="4901958" cy="2955042"/>
            </a:xfrm>
            <a:prstGeom prst="rect">
              <a:avLst/>
            </a:prstGeom>
            <a:noFill/>
          </p:spPr>
          <p:txBody>
            <a:bodyPr wrap="square" lIns="0" tIns="0" rIns="0" bIns="0" rtlCol="0">
              <a:spAutoFit/>
            </a:bodyPr>
            <a:lstStyle/>
            <a:p>
              <a:pPr defTabSz="914666"/>
              <a:r>
                <a:rPr lang="en-US" sz="2400" dirty="0">
                  <a:latin typeface="IBM Plex Sans Light"/>
                </a:rPr>
                <a:t>Using the most accurate and cost-effective model</a:t>
              </a:r>
              <a:endParaRPr lang="en-US" sz="2400" dirty="0">
                <a:latin typeface="IBM Plex Sans Medm" panose="020B0603050203000203" pitchFamily="34" charset="0"/>
              </a:endParaRPr>
            </a:p>
          </p:txBody>
        </p:sp>
        <p:sp>
          <p:nvSpPr>
            <p:cNvPr id="27" name="TextBox 26">
              <a:extLst>
                <a:ext uri="{FF2B5EF4-FFF2-40B4-BE49-F238E27FC236}">
                  <a16:creationId xmlns:a16="http://schemas.microsoft.com/office/drawing/2014/main" id="{C31EC09A-A0DF-003D-683E-3D508AC2F41A}"/>
                </a:ext>
              </a:extLst>
            </p:cNvPr>
            <p:cNvSpPr txBox="1"/>
            <p:nvPr/>
          </p:nvSpPr>
          <p:spPr>
            <a:xfrm>
              <a:off x="18891492" y="5162302"/>
              <a:ext cx="4901958" cy="738761"/>
            </a:xfrm>
            <a:prstGeom prst="rect">
              <a:avLst/>
            </a:prstGeom>
            <a:noFill/>
          </p:spPr>
          <p:txBody>
            <a:bodyPr wrap="square" lIns="0" tIns="0" rIns="0" bIns="0" rtlCol="0">
              <a:spAutoFit/>
            </a:bodyPr>
            <a:lstStyle/>
            <a:p>
              <a:pPr defTabSz="914666"/>
              <a:r>
                <a:rPr lang="en-US" sz="2400" dirty="0">
                  <a:solidFill>
                    <a:srgbClr val="0F62FE"/>
                  </a:solidFill>
                  <a:latin typeface="IBM Plex Sans Medm" panose="020B0503050203000203" pitchFamily="34" charset="0"/>
                  <a:ea typeface="IBM Plex Sans Light" charset="0"/>
                  <a:cs typeface="IBM Plex Sans Light" charset="0"/>
                </a:rPr>
                <a:t>Winning</a:t>
              </a:r>
            </a:p>
          </p:txBody>
        </p:sp>
      </p:grpSp>
      <p:grpSp>
        <p:nvGrpSpPr>
          <p:cNvPr id="5" name="Group 4">
            <a:extLst>
              <a:ext uri="{FF2B5EF4-FFF2-40B4-BE49-F238E27FC236}">
                <a16:creationId xmlns:a16="http://schemas.microsoft.com/office/drawing/2014/main" id="{9AAA910D-4601-31FC-3BC6-A5EDC82D083B}"/>
              </a:ext>
            </a:extLst>
          </p:cNvPr>
          <p:cNvGrpSpPr/>
          <p:nvPr/>
        </p:nvGrpSpPr>
        <p:grpSpPr>
          <a:xfrm>
            <a:off x="3378661" y="1252200"/>
            <a:ext cx="5297275" cy="2069944"/>
            <a:chOff x="8184198" y="1092897"/>
            <a:chExt cx="15640561" cy="7112684"/>
          </a:xfrm>
        </p:grpSpPr>
        <p:sp>
          <p:nvSpPr>
            <p:cNvPr id="15" name="TextBox 14">
              <a:extLst>
                <a:ext uri="{FF2B5EF4-FFF2-40B4-BE49-F238E27FC236}">
                  <a16:creationId xmlns:a16="http://schemas.microsoft.com/office/drawing/2014/main" id="{20D67FE1-D794-8081-37E9-8657ECA384B8}"/>
                </a:ext>
              </a:extLst>
            </p:cNvPr>
            <p:cNvSpPr txBox="1"/>
            <p:nvPr/>
          </p:nvSpPr>
          <p:spPr>
            <a:xfrm>
              <a:off x="10473453" y="1482727"/>
              <a:ext cx="12683987" cy="1374847"/>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28594" indent="-228594" defTabSz="914666" fontAlgn="base">
                <a:buFont typeface="Arial" panose="020B0604020202020204" pitchFamily="34" charset="0"/>
                <a:buChar char="•"/>
              </a:pPr>
              <a:endParaRPr lang="en-US" sz="1000" b="1" dirty="0">
                <a:solidFill>
                  <a:srgbClr val="0F62FE">
                    <a:lumMod val="75000"/>
                  </a:srgbClr>
                </a:solidFill>
                <a:latin typeface="IBM Plex Sans Light"/>
              </a:endParaRPr>
            </a:p>
            <a:p>
              <a:pPr defTabSz="914666" fontAlgn="base"/>
              <a:endParaRPr lang="en-US" sz="1000" b="1" dirty="0">
                <a:solidFill>
                  <a:srgbClr val="0F62FE">
                    <a:lumMod val="75000"/>
                  </a:srgbClr>
                </a:solidFill>
                <a:latin typeface="IBM Plex Sans Light"/>
              </a:endParaRPr>
            </a:p>
          </p:txBody>
        </p:sp>
        <p:sp>
          <p:nvSpPr>
            <p:cNvPr id="16" name="Connection Line">
              <a:extLst>
                <a:ext uri="{FF2B5EF4-FFF2-40B4-BE49-F238E27FC236}">
                  <a16:creationId xmlns:a16="http://schemas.microsoft.com/office/drawing/2014/main" id="{0EA64CA0-B1C9-634E-6A53-E26C5A2F8EBE}"/>
                </a:ext>
              </a:extLst>
            </p:cNvPr>
            <p:cNvSpPr/>
            <p:nvPr/>
          </p:nvSpPr>
          <p:spPr>
            <a:xfrm>
              <a:off x="10878904" y="7081123"/>
              <a:ext cx="2500155" cy="0"/>
            </a:xfrm>
            <a:prstGeom prst="line">
              <a:avLst/>
            </a:prstGeom>
            <a:ln w="3175">
              <a:solidFill>
                <a:srgbClr val="535353"/>
              </a:solidFill>
              <a:miter lim="400000"/>
              <a:tailEnd type="triangle"/>
            </a:ln>
          </p:spPr>
          <p:txBody>
            <a:bodyPr lIns="45712" tIns="45712" rIns="45712" bIns="45712"/>
            <a:lstStyle/>
            <a:p>
              <a:pPr defTabSz="914389">
                <a:defRPr sz="1200"/>
              </a:pPr>
              <a:endParaRPr sz="900">
                <a:latin typeface="IBM Plex Sans Light"/>
                <a:sym typeface="IBM Plex Sans Light"/>
              </a:endParaRPr>
            </a:p>
          </p:txBody>
        </p:sp>
        <p:sp>
          <p:nvSpPr>
            <p:cNvPr id="17" name="Connection Line">
              <a:extLst>
                <a:ext uri="{FF2B5EF4-FFF2-40B4-BE49-F238E27FC236}">
                  <a16:creationId xmlns:a16="http://schemas.microsoft.com/office/drawing/2014/main" id="{6243AF8F-CEF3-C27E-96A0-87B4FD6621EC}"/>
                </a:ext>
              </a:extLst>
            </p:cNvPr>
            <p:cNvSpPr/>
            <p:nvPr/>
          </p:nvSpPr>
          <p:spPr>
            <a:xfrm>
              <a:off x="15532684" y="7081123"/>
              <a:ext cx="2655011" cy="0"/>
            </a:xfrm>
            <a:prstGeom prst="line">
              <a:avLst/>
            </a:prstGeom>
            <a:ln w="3175">
              <a:solidFill>
                <a:srgbClr val="535353"/>
              </a:solidFill>
              <a:miter lim="400000"/>
              <a:tailEnd type="triangle"/>
            </a:ln>
          </p:spPr>
          <p:txBody>
            <a:bodyPr lIns="45712" tIns="45712" rIns="45712" bIns="45712"/>
            <a:lstStyle/>
            <a:p>
              <a:pPr defTabSz="914389">
                <a:defRPr sz="1200"/>
              </a:pPr>
              <a:endParaRPr sz="900">
                <a:latin typeface="IBM Plex Sans Light"/>
                <a:sym typeface="IBM Plex Sans Light"/>
              </a:endParaRPr>
            </a:p>
          </p:txBody>
        </p:sp>
        <p:sp>
          <p:nvSpPr>
            <p:cNvPr id="18" name="Connection Line">
              <a:extLst>
                <a:ext uri="{FF2B5EF4-FFF2-40B4-BE49-F238E27FC236}">
                  <a16:creationId xmlns:a16="http://schemas.microsoft.com/office/drawing/2014/main" id="{F059C543-603A-0ED0-A268-336884B1E374}"/>
                </a:ext>
              </a:extLst>
            </p:cNvPr>
            <p:cNvSpPr/>
            <p:nvPr/>
          </p:nvSpPr>
          <p:spPr>
            <a:xfrm flipH="1" flipV="1">
              <a:off x="14097881" y="4928320"/>
              <a:ext cx="5" cy="1045627"/>
            </a:xfrm>
            <a:prstGeom prst="line">
              <a:avLst/>
            </a:prstGeom>
            <a:ln w="3175">
              <a:solidFill>
                <a:srgbClr val="535353"/>
              </a:solidFill>
              <a:miter lim="400000"/>
              <a:tailEnd type="triangle"/>
            </a:ln>
          </p:spPr>
          <p:txBody>
            <a:bodyPr lIns="45712" tIns="45712" rIns="45712" bIns="45712"/>
            <a:lstStyle/>
            <a:p>
              <a:pPr defTabSz="914389">
                <a:defRPr sz="1200"/>
              </a:pPr>
              <a:endParaRPr sz="900" dirty="0">
                <a:latin typeface="IBM Plex Sans Light"/>
                <a:sym typeface="IBM Plex Sans Light"/>
              </a:endParaRPr>
            </a:p>
          </p:txBody>
        </p:sp>
        <p:grpSp>
          <p:nvGrpSpPr>
            <p:cNvPr id="19" name="Try (GUI)">
              <a:extLst>
                <a:ext uri="{FF2B5EF4-FFF2-40B4-BE49-F238E27FC236}">
                  <a16:creationId xmlns:a16="http://schemas.microsoft.com/office/drawing/2014/main" id="{3FC8881E-567E-6E0F-C2DC-9106D38DC275}"/>
                </a:ext>
              </a:extLst>
            </p:cNvPr>
            <p:cNvGrpSpPr/>
            <p:nvPr/>
          </p:nvGrpSpPr>
          <p:grpSpPr>
            <a:xfrm>
              <a:off x="8184198" y="5956677"/>
              <a:ext cx="2248907" cy="2248904"/>
              <a:chOff x="0" y="-1"/>
              <a:chExt cx="843338" cy="843338"/>
            </a:xfrm>
          </p:grpSpPr>
          <p:sp>
            <p:nvSpPr>
              <p:cNvPr id="41" name="Circle">
                <a:extLst>
                  <a:ext uri="{FF2B5EF4-FFF2-40B4-BE49-F238E27FC236}">
                    <a16:creationId xmlns:a16="http://schemas.microsoft.com/office/drawing/2014/main" id="{C1E3C733-0F86-62B9-815E-E0CDC04389F4}"/>
                  </a:ext>
                </a:extLst>
              </p:cNvPr>
              <p:cNvSpPr/>
              <p:nvPr/>
            </p:nvSpPr>
            <p:spPr>
              <a:xfrm>
                <a:off x="0" y="-1"/>
                <a:ext cx="843338" cy="843338"/>
              </a:xfrm>
              <a:prstGeom prst="ellipse">
                <a:avLst/>
              </a:prstGeom>
              <a:solidFill>
                <a:srgbClr val="003ED8"/>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525">
                  <a:solidFill>
                    <a:srgbClr val="FFFFFF"/>
                  </a:solidFill>
                  <a:latin typeface="IBM Plex Sans"/>
                  <a:sym typeface="IBM Plex Sans"/>
                </a:endParaRPr>
              </a:p>
            </p:txBody>
          </p:sp>
          <p:sp>
            <p:nvSpPr>
              <p:cNvPr id="42" name="Try (GUI)">
                <a:extLst>
                  <a:ext uri="{FF2B5EF4-FFF2-40B4-BE49-F238E27FC236}">
                    <a16:creationId xmlns:a16="http://schemas.microsoft.com/office/drawing/2014/main" id="{CAD06D46-71C3-8922-825A-44FAE85BC550}"/>
                  </a:ext>
                </a:extLst>
              </p:cNvPr>
              <p:cNvSpPr txBox="1"/>
              <p:nvPr/>
            </p:nvSpPr>
            <p:spPr>
              <a:xfrm>
                <a:off x="123503" y="180416"/>
                <a:ext cx="596330" cy="4825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700" dirty="0"/>
                  <a:t>Prompt</a:t>
                </a:r>
              </a:p>
              <a:p>
                <a:pPr defTabSz="412734"/>
                <a:r>
                  <a:rPr lang="en-US" sz="700" dirty="0"/>
                  <a:t>Examples</a:t>
                </a:r>
              </a:p>
              <a:p>
                <a:pPr defTabSz="412734"/>
                <a:r>
                  <a:rPr lang="en-US" sz="700" dirty="0"/>
                  <a:t>By Task</a:t>
                </a:r>
                <a:endParaRPr sz="700" dirty="0"/>
              </a:p>
            </p:txBody>
          </p:sp>
        </p:grpSp>
        <p:grpSp>
          <p:nvGrpSpPr>
            <p:cNvPr id="20" name="Tune">
              <a:extLst>
                <a:ext uri="{FF2B5EF4-FFF2-40B4-BE49-F238E27FC236}">
                  <a16:creationId xmlns:a16="http://schemas.microsoft.com/office/drawing/2014/main" id="{CF2AA6AF-7397-C1A0-47E8-624BEE3E5E88}"/>
                </a:ext>
              </a:extLst>
            </p:cNvPr>
            <p:cNvGrpSpPr/>
            <p:nvPr/>
          </p:nvGrpSpPr>
          <p:grpSpPr>
            <a:xfrm>
              <a:off x="13379060" y="6306495"/>
              <a:ext cx="1702744" cy="1714845"/>
              <a:chOff x="-1" y="-1"/>
              <a:chExt cx="843338" cy="843338"/>
            </a:xfrm>
          </p:grpSpPr>
          <p:sp>
            <p:nvSpPr>
              <p:cNvPr id="39" name="Circle">
                <a:extLst>
                  <a:ext uri="{FF2B5EF4-FFF2-40B4-BE49-F238E27FC236}">
                    <a16:creationId xmlns:a16="http://schemas.microsoft.com/office/drawing/2014/main" id="{A2DBF2E3-3697-3052-4090-3502C83BA39F}"/>
                  </a:ext>
                </a:extLst>
              </p:cNvPr>
              <p:cNvSpPr/>
              <p:nvPr/>
            </p:nvSpPr>
            <p:spPr>
              <a:xfrm>
                <a:off x="-1" y="-1"/>
                <a:ext cx="843338" cy="843338"/>
              </a:xfrm>
              <a:prstGeom prst="ellipse">
                <a:avLst/>
              </a:prstGeom>
              <a:solidFill>
                <a:srgbClr val="8A3FFC"/>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525">
                  <a:solidFill>
                    <a:srgbClr val="FFFFFF"/>
                  </a:solidFill>
                  <a:latin typeface="IBM Plex Sans"/>
                  <a:sym typeface="IBM Plex Sans"/>
                </a:endParaRPr>
              </a:p>
            </p:txBody>
          </p:sp>
          <p:sp>
            <p:nvSpPr>
              <p:cNvPr id="40" name="Tune">
                <a:extLst>
                  <a:ext uri="{FF2B5EF4-FFF2-40B4-BE49-F238E27FC236}">
                    <a16:creationId xmlns:a16="http://schemas.microsoft.com/office/drawing/2014/main" id="{9E8D3FC1-AF60-8617-BE48-998EA9B573D3}"/>
                  </a:ext>
                </a:extLst>
              </p:cNvPr>
              <p:cNvSpPr txBox="1"/>
              <p:nvPr/>
            </p:nvSpPr>
            <p:spPr>
              <a:xfrm>
                <a:off x="37115" y="181289"/>
                <a:ext cx="719836" cy="4507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700" dirty="0"/>
                  <a:t>Prompt Engineer</a:t>
                </a:r>
                <a:endParaRPr sz="700" dirty="0"/>
              </a:p>
            </p:txBody>
          </p:sp>
        </p:grpSp>
        <p:grpSp>
          <p:nvGrpSpPr>
            <p:cNvPr id="21" name="Compare">
              <a:extLst>
                <a:ext uri="{FF2B5EF4-FFF2-40B4-BE49-F238E27FC236}">
                  <a16:creationId xmlns:a16="http://schemas.microsoft.com/office/drawing/2014/main" id="{11E18F07-EA44-CC50-B482-03C141818790}"/>
                </a:ext>
              </a:extLst>
            </p:cNvPr>
            <p:cNvGrpSpPr/>
            <p:nvPr/>
          </p:nvGrpSpPr>
          <p:grpSpPr>
            <a:xfrm>
              <a:off x="13049716" y="2606374"/>
              <a:ext cx="2248904" cy="2248903"/>
              <a:chOff x="-1" y="-1"/>
              <a:chExt cx="843338" cy="843338"/>
            </a:xfrm>
          </p:grpSpPr>
          <p:sp>
            <p:nvSpPr>
              <p:cNvPr id="37" name="Circle">
                <a:extLst>
                  <a:ext uri="{FF2B5EF4-FFF2-40B4-BE49-F238E27FC236}">
                    <a16:creationId xmlns:a16="http://schemas.microsoft.com/office/drawing/2014/main" id="{3BFF27AE-DAFD-AC31-3AC4-B2F049B3F154}"/>
                  </a:ext>
                </a:extLst>
              </p:cNvPr>
              <p:cNvSpPr/>
              <p:nvPr/>
            </p:nvSpPr>
            <p:spPr>
              <a:xfrm>
                <a:off x="-1" y="-1"/>
                <a:ext cx="843338" cy="843338"/>
              </a:xfrm>
              <a:prstGeom prst="ellipse">
                <a:avLst/>
              </a:prstGeom>
              <a:solidFill>
                <a:srgbClr val="491D8B"/>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525">
                  <a:solidFill>
                    <a:srgbClr val="FFFFFF"/>
                  </a:solidFill>
                  <a:latin typeface="IBM Plex Sans"/>
                  <a:sym typeface="IBM Plex Sans"/>
                </a:endParaRPr>
              </a:p>
            </p:txBody>
          </p:sp>
          <p:sp>
            <p:nvSpPr>
              <p:cNvPr id="38" name="Compare">
                <a:extLst>
                  <a:ext uri="{FF2B5EF4-FFF2-40B4-BE49-F238E27FC236}">
                    <a16:creationId xmlns:a16="http://schemas.microsoft.com/office/drawing/2014/main" id="{7F1B4E71-70BA-6814-5708-45D15B2BAA9D}"/>
                  </a:ext>
                </a:extLst>
              </p:cNvPr>
              <p:cNvSpPr txBox="1"/>
              <p:nvPr/>
            </p:nvSpPr>
            <p:spPr>
              <a:xfrm>
                <a:off x="123503" y="319221"/>
                <a:ext cx="596329" cy="2048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700" dirty="0"/>
                  <a:t>Evaluate</a:t>
                </a:r>
                <a:endParaRPr sz="700" dirty="0"/>
              </a:p>
            </p:txBody>
          </p:sp>
        </p:grpSp>
        <p:grpSp>
          <p:nvGrpSpPr>
            <p:cNvPr id="22" name="Build and Evaluate">
              <a:extLst>
                <a:ext uri="{FF2B5EF4-FFF2-40B4-BE49-F238E27FC236}">
                  <a16:creationId xmlns:a16="http://schemas.microsoft.com/office/drawing/2014/main" id="{2E8EB60A-AE92-61BD-79D0-C8457B07EFC4}"/>
                </a:ext>
              </a:extLst>
            </p:cNvPr>
            <p:cNvGrpSpPr/>
            <p:nvPr/>
          </p:nvGrpSpPr>
          <p:grpSpPr>
            <a:xfrm>
              <a:off x="18482004" y="6622842"/>
              <a:ext cx="1247240" cy="1178163"/>
              <a:chOff x="-96429" y="-1"/>
              <a:chExt cx="939766" cy="843338"/>
            </a:xfrm>
          </p:grpSpPr>
          <p:sp>
            <p:nvSpPr>
              <p:cNvPr id="35" name="Circle">
                <a:extLst>
                  <a:ext uri="{FF2B5EF4-FFF2-40B4-BE49-F238E27FC236}">
                    <a16:creationId xmlns:a16="http://schemas.microsoft.com/office/drawing/2014/main" id="{FB99CF5D-78B8-0457-B5A1-461E97C584D5}"/>
                  </a:ext>
                </a:extLst>
              </p:cNvPr>
              <p:cNvSpPr/>
              <p:nvPr/>
            </p:nvSpPr>
            <p:spPr>
              <a:xfrm>
                <a:off x="-1" y="-1"/>
                <a:ext cx="843338" cy="843338"/>
              </a:xfrm>
              <a:prstGeom prst="ellipse">
                <a:avLst/>
              </a:prstGeom>
              <a:solidFill>
                <a:srgbClr val="08BDBA"/>
              </a:solidFill>
              <a:ln w="12700" cap="flat">
                <a:noFill/>
                <a:miter lim="400000"/>
              </a:ln>
              <a:effectLst/>
            </p:spPr>
            <p:txBody>
              <a:bodyPr wrap="square" lIns="91427" tIns="91427" rIns="91427" bIns="91427" numCol="1" anchor="ctr">
                <a:noAutofit/>
              </a:bodyPr>
              <a:lstStyle/>
              <a:p>
                <a:pPr algn="ctr" defTabSz="412734">
                  <a:defRPr sz="600">
                    <a:solidFill>
                      <a:srgbClr val="FFFFFF"/>
                    </a:solidFill>
                    <a:latin typeface="IBM Plex Sans"/>
                    <a:ea typeface="IBM Plex Sans"/>
                    <a:cs typeface="IBM Plex Sans"/>
                    <a:sym typeface="IBM Plex Sans"/>
                  </a:defRPr>
                </a:pPr>
                <a:endParaRPr sz="525">
                  <a:solidFill>
                    <a:srgbClr val="FFFFFF"/>
                  </a:solidFill>
                  <a:latin typeface="IBM Plex Sans"/>
                  <a:sym typeface="IBM Plex Sans"/>
                </a:endParaRPr>
              </a:p>
            </p:txBody>
          </p:sp>
          <p:sp>
            <p:nvSpPr>
              <p:cNvPr id="36" name="Build and Evaluate">
                <a:extLst>
                  <a:ext uri="{FF2B5EF4-FFF2-40B4-BE49-F238E27FC236}">
                    <a16:creationId xmlns:a16="http://schemas.microsoft.com/office/drawing/2014/main" id="{52EE000A-8B17-C138-A9A0-98D885E8DDCD}"/>
                  </a:ext>
                </a:extLst>
              </p:cNvPr>
              <p:cNvSpPr txBox="1"/>
              <p:nvPr/>
            </p:nvSpPr>
            <p:spPr>
              <a:xfrm>
                <a:off x="-96429" y="216897"/>
                <a:ext cx="878899" cy="3911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numCol="1" anchor="ctr">
                <a:spAutoFit/>
              </a:bodyPr>
              <a:lstStyle>
                <a:lvl1pPr algn="ctr" defTabSz="309554">
                  <a:defRPr sz="900">
                    <a:solidFill>
                      <a:srgbClr val="FFFFFF"/>
                    </a:solidFill>
                    <a:latin typeface="IBM Plex Sans"/>
                    <a:ea typeface="IBM Plex Sans"/>
                    <a:cs typeface="IBM Plex Sans"/>
                    <a:sym typeface="IBM Plex Sans"/>
                  </a:defRPr>
                </a:lvl1pPr>
              </a:lstStyle>
              <a:p>
                <a:pPr defTabSz="412734"/>
                <a:r>
                  <a:rPr lang="en-US" sz="700" dirty="0"/>
                  <a:t>Tune</a:t>
                </a:r>
                <a:endParaRPr sz="700" dirty="0"/>
              </a:p>
            </p:txBody>
          </p:sp>
        </p:grpSp>
        <p:sp>
          <p:nvSpPr>
            <p:cNvPr id="23" name="Line">
              <a:extLst>
                <a:ext uri="{FF2B5EF4-FFF2-40B4-BE49-F238E27FC236}">
                  <a16:creationId xmlns:a16="http://schemas.microsoft.com/office/drawing/2014/main" id="{4211E959-8085-4653-12CB-B7FEA86AD2FC}"/>
                </a:ext>
              </a:extLst>
            </p:cNvPr>
            <p:cNvSpPr/>
            <p:nvPr/>
          </p:nvSpPr>
          <p:spPr>
            <a:xfrm rot="16200000">
              <a:off x="17154631" y="3337912"/>
              <a:ext cx="2219219" cy="2214528"/>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headEnd type="triangle"/>
              <a:tailEnd type="none"/>
            </a:ln>
          </p:spPr>
          <p:txBody>
            <a:bodyPr lIns="91427" tIns="91427" rIns="91427" bIns="91427"/>
            <a:lstStyle/>
            <a:p>
              <a:pPr defTabSz="914609">
                <a:defRPr sz="1200"/>
              </a:pPr>
              <a:endParaRPr sz="900">
                <a:latin typeface="IBM Plex Sans Light"/>
                <a:sym typeface="IBM Plex Sans Light"/>
              </a:endParaRPr>
            </a:p>
          </p:txBody>
        </p:sp>
        <p:sp>
          <p:nvSpPr>
            <p:cNvPr id="24" name="Line">
              <a:extLst>
                <a:ext uri="{FF2B5EF4-FFF2-40B4-BE49-F238E27FC236}">
                  <a16:creationId xmlns:a16="http://schemas.microsoft.com/office/drawing/2014/main" id="{CF227701-7063-46D9-7195-419E743C7F88}"/>
                </a:ext>
              </a:extLst>
            </p:cNvPr>
            <p:cNvSpPr/>
            <p:nvPr/>
          </p:nvSpPr>
          <p:spPr>
            <a:xfrm rot="5400000" flipH="1">
              <a:off x="8953055" y="3320155"/>
              <a:ext cx="2219219" cy="2214528"/>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900">
                <a:latin typeface="IBM Plex Sans Light"/>
                <a:sym typeface="IBM Plex Sans Light"/>
              </a:endParaRPr>
            </a:p>
          </p:txBody>
        </p:sp>
        <p:sp>
          <p:nvSpPr>
            <p:cNvPr id="25" name="Line">
              <a:extLst>
                <a:ext uri="{FF2B5EF4-FFF2-40B4-BE49-F238E27FC236}">
                  <a16:creationId xmlns:a16="http://schemas.microsoft.com/office/drawing/2014/main" id="{DDE17DEB-9126-9F97-49F3-EF6A189FB257}"/>
                </a:ext>
              </a:extLst>
            </p:cNvPr>
            <p:cNvSpPr/>
            <p:nvPr/>
          </p:nvSpPr>
          <p:spPr>
            <a:xfrm rot="16200000">
              <a:off x="17173529" y="3816864"/>
              <a:ext cx="1970037" cy="18941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900">
                <a:latin typeface="IBM Plex Sans Light"/>
                <a:sym typeface="IBM Plex Sans Light"/>
              </a:endParaRPr>
            </a:p>
          </p:txBody>
        </p:sp>
        <p:sp>
          <p:nvSpPr>
            <p:cNvPr id="28" name="Line">
              <a:extLst>
                <a:ext uri="{FF2B5EF4-FFF2-40B4-BE49-F238E27FC236}">
                  <a16:creationId xmlns:a16="http://schemas.microsoft.com/office/drawing/2014/main" id="{269C763C-AA00-924D-05A1-624ECBC92F12}"/>
                </a:ext>
              </a:extLst>
            </p:cNvPr>
            <p:cNvSpPr/>
            <p:nvPr/>
          </p:nvSpPr>
          <p:spPr>
            <a:xfrm rot="10800000">
              <a:off x="9309137" y="3701957"/>
              <a:ext cx="1970037" cy="1894155"/>
            </a:xfrm>
            <a:custGeom>
              <a:avLst/>
              <a:gdLst/>
              <a:ahLst/>
              <a:cxnLst>
                <a:cxn ang="0">
                  <a:pos x="wd2" y="hd2"/>
                </a:cxn>
                <a:cxn ang="5400000">
                  <a:pos x="wd2" y="hd2"/>
                </a:cxn>
                <a:cxn ang="10800000">
                  <a:pos x="wd2" y="hd2"/>
                </a:cxn>
                <a:cxn ang="16200000">
                  <a:pos x="wd2" y="hd2"/>
                </a:cxn>
              </a:cxnLst>
              <a:rect l="0" t="0" r="r" b="b"/>
              <a:pathLst>
                <a:path w="21283" h="21509" extrusionOk="0">
                  <a:moveTo>
                    <a:pt x="21209" y="0"/>
                  </a:moveTo>
                  <a:cubicBezTo>
                    <a:pt x="21209" y="0"/>
                    <a:pt x="21600" y="19319"/>
                    <a:pt x="20590" y="20600"/>
                  </a:cubicBezTo>
                  <a:cubicBezTo>
                    <a:pt x="19978" y="21375"/>
                    <a:pt x="18663" y="21443"/>
                    <a:pt x="17388" y="21438"/>
                  </a:cubicBezTo>
                  <a:cubicBezTo>
                    <a:pt x="11546" y="21418"/>
                    <a:pt x="5676" y="21600"/>
                    <a:pt x="0" y="21449"/>
                  </a:cubicBezTo>
                </a:path>
              </a:pathLst>
            </a:custGeom>
            <a:ln w="3175">
              <a:solidFill>
                <a:srgbClr val="535353"/>
              </a:solidFill>
              <a:tailEnd type="triangle"/>
            </a:ln>
          </p:spPr>
          <p:txBody>
            <a:bodyPr lIns="91427" tIns="91427" rIns="91427" bIns="91427"/>
            <a:lstStyle/>
            <a:p>
              <a:pPr defTabSz="914609">
                <a:defRPr sz="1200"/>
              </a:pPr>
              <a:endParaRPr sz="900">
                <a:latin typeface="IBM Plex Sans Light"/>
                <a:sym typeface="IBM Plex Sans Light"/>
              </a:endParaRPr>
            </a:p>
          </p:txBody>
        </p:sp>
        <p:sp>
          <p:nvSpPr>
            <p:cNvPr id="30" name="Connection Line">
              <a:extLst>
                <a:ext uri="{FF2B5EF4-FFF2-40B4-BE49-F238E27FC236}">
                  <a16:creationId xmlns:a16="http://schemas.microsoft.com/office/drawing/2014/main" id="{2751D443-93B5-3BB4-E7AD-C24BF61F4676}"/>
                </a:ext>
              </a:extLst>
            </p:cNvPr>
            <p:cNvSpPr/>
            <p:nvPr/>
          </p:nvSpPr>
          <p:spPr>
            <a:xfrm flipH="1" flipV="1">
              <a:off x="14245881" y="4961040"/>
              <a:ext cx="5" cy="1045627"/>
            </a:xfrm>
            <a:prstGeom prst="line">
              <a:avLst/>
            </a:prstGeom>
            <a:ln w="3175">
              <a:solidFill>
                <a:srgbClr val="535353"/>
              </a:solidFill>
              <a:miter lim="400000"/>
              <a:headEnd type="triangle"/>
              <a:tailEnd type="none"/>
            </a:ln>
          </p:spPr>
          <p:txBody>
            <a:bodyPr lIns="45712" tIns="45712" rIns="45712" bIns="45712"/>
            <a:lstStyle/>
            <a:p>
              <a:pPr defTabSz="914389">
                <a:defRPr sz="1200"/>
              </a:pPr>
              <a:endParaRPr sz="900" dirty="0">
                <a:latin typeface="IBM Plex Sans Light"/>
                <a:sym typeface="IBM Plex Sans Light"/>
              </a:endParaRPr>
            </a:p>
          </p:txBody>
        </p:sp>
        <p:sp>
          <p:nvSpPr>
            <p:cNvPr id="31" name="TextBox 30">
              <a:extLst>
                <a:ext uri="{FF2B5EF4-FFF2-40B4-BE49-F238E27FC236}">
                  <a16:creationId xmlns:a16="http://schemas.microsoft.com/office/drawing/2014/main" id="{CBF08CB1-E91A-3D58-2E14-FEE7B314F1CD}"/>
                </a:ext>
              </a:extLst>
            </p:cNvPr>
            <p:cNvSpPr txBox="1"/>
            <p:nvPr/>
          </p:nvSpPr>
          <p:spPr>
            <a:xfrm>
              <a:off x="14628926" y="4690387"/>
              <a:ext cx="3981056" cy="1903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000" dirty="0">
                  <a:latin typeface="IBM Plex Sans Light"/>
                  <a:sym typeface="IBM Plex Sans Light"/>
                </a:rPr>
                <a:t>Find a smaller model to improve performance cost</a:t>
              </a:r>
            </a:p>
          </p:txBody>
        </p:sp>
        <p:sp>
          <p:nvSpPr>
            <p:cNvPr id="32" name="TextBox 31">
              <a:extLst>
                <a:ext uri="{FF2B5EF4-FFF2-40B4-BE49-F238E27FC236}">
                  <a16:creationId xmlns:a16="http://schemas.microsoft.com/office/drawing/2014/main" id="{FD8E8F6C-D62C-70DC-213F-5284FAD4E09F}"/>
                </a:ext>
              </a:extLst>
            </p:cNvPr>
            <p:cNvSpPr txBox="1"/>
            <p:nvPr/>
          </p:nvSpPr>
          <p:spPr>
            <a:xfrm>
              <a:off x="11616498" y="1092897"/>
              <a:ext cx="5627549" cy="95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200" b="1" dirty="0">
                  <a:solidFill>
                    <a:srgbClr val="0F62FE"/>
                  </a:solidFill>
                  <a:latin typeface="IBM Plex Sans Light"/>
                  <a:sym typeface="IBM Plex Sans Light"/>
                </a:rPr>
                <a:t>You know your business</a:t>
              </a:r>
            </a:p>
          </p:txBody>
        </p:sp>
        <p:sp>
          <p:nvSpPr>
            <p:cNvPr id="33" name="TextBox 32">
              <a:extLst>
                <a:ext uri="{FF2B5EF4-FFF2-40B4-BE49-F238E27FC236}">
                  <a16:creationId xmlns:a16="http://schemas.microsoft.com/office/drawing/2014/main" id="{37BEAC37-5574-BD3C-47C3-628F7B555B13}"/>
                </a:ext>
              </a:extLst>
            </p:cNvPr>
            <p:cNvSpPr txBox="1"/>
            <p:nvPr/>
          </p:nvSpPr>
          <p:spPr>
            <a:xfrm>
              <a:off x="9689027" y="4554579"/>
              <a:ext cx="3981056" cy="1903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000" dirty="0">
                  <a:latin typeface="IBM Plex Sans Light"/>
                  <a:sym typeface="IBM Plex Sans Light"/>
                </a:rPr>
                <a:t>Validate LLM approach to solving the task</a:t>
              </a:r>
            </a:p>
          </p:txBody>
        </p:sp>
        <p:sp>
          <p:nvSpPr>
            <p:cNvPr id="34" name="TextBox 33">
              <a:extLst>
                <a:ext uri="{FF2B5EF4-FFF2-40B4-BE49-F238E27FC236}">
                  <a16:creationId xmlns:a16="http://schemas.microsoft.com/office/drawing/2014/main" id="{61BE158B-92CA-9977-AE78-3943EA07C41D}"/>
                </a:ext>
              </a:extLst>
            </p:cNvPr>
            <p:cNvSpPr txBox="1"/>
            <p:nvPr/>
          </p:nvSpPr>
          <p:spPr>
            <a:xfrm>
              <a:off x="19568825" y="4584841"/>
              <a:ext cx="4255934" cy="1903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632"/>
              <a:r>
                <a:rPr lang="en-US" sz="1000" dirty="0">
                  <a:latin typeface="IBM Plex Sans Light"/>
                  <a:sym typeface="IBM Plex Sans Light"/>
                </a:rPr>
                <a:t>Tune smaller model to optimize performance-cost </a:t>
              </a:r>
            </a:p>
          </p:txBody>
        </p:sp>
      </p:grpSp>
    </p:spTree>
    <p:extLst>
      <p:ext uri="{BB962C8B-B14F-4D97-AF65-F5344CB8AC3E}">
        <p14:creationId xmlns:p14="http://schemas.microsoft.com/office/powerpoint/2010/main" val="5494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319313" y="627068"/>
            <a:ext cx="11417267" cy="1429357"/>
          </a:xfrm>
        </p:spPr>
        <p:txBody>
          <a:bodyPr/>
          <a:lstStyle/>
          <a:p>
            <a:r>
              <a:rPr lang="en-US" sz="2400" dirty="0">
                <a:solidFill>
                  <a:srgbClr val="000000"/>
                </a:solidFill>
              </a:rPr>
              <a:t>Our approach to selecting third-party models in </a:t>
            </a:r>
            <a:r>
              <a:rPr lang="en-US" sz="2400" b="1" dirty="0">
                <a:solidFill>
                  <a:schemeClr val="tx1"/>
                </a:solidFill>
                <a:latin typeface="IBM Plex Sans SmBld" panose="020B0503050203000203" pitchFamily="34" charset="0"/>
              </a:rPr>
              <a:t>watson</a:t>
            </a:r>
            <a:r>
              <a:rPr lang="en-US" sz="2400" b="1" dirty="0">
                <a:solidFill>
                  <a:schemeClr val="accent1"/>
                </a:solidFill>
                <a:latin typeface="IBM Plex Sans SmBld" panose="020B0503050203000203" pitchFamily="34" charset="0"/>
              </a:rPr>
              <a:t>x</a:t>
            </a:r>
            <a:r>
              <a:rPr lang="en-US" sz="2400" b="1" dirty="0">
                <a:solidFill>
                  <a:schemeClr val="tx1"/>
                </a:solidFill>
                <a:latin typeface="IBM Plex Sans SmBld" panose="020B0503050203000203" pitchFamily="34" charset="0"/>
              </a:rPr>
              <a:t>.ai</a:t>
            </a:r>
            <a:endParaRPr lang="ru-UA" sz="2400" b="1" dirty="0"/>
          </a:p>
        </p:txBody>
      </p:sp>
      <p:pic>
        <p:nvPicPr>
          <p:cNvPr id="5" name="Graphic 4" descr="Cube with solid fill">
            <a:extLst>
              <a:ext uri="{FF2B5EF4-FFF2-40B4-BE49-F238E27FC236}">
                <a16:creationId xmlns:a16="http://schemas.microsoft.com/office/drawing/2014/main" id="{1514AEA2-B4FF-6F8A-52A0-6A86FDF1A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8319" y="4772502"/>
            <a:ext cx="1449831" cy="1449831"/>
          </a:xfrm>
          <a:prstGeom prst="rect">
            <a:avLst/>
          </a:prstGeom>
        </p:spPr>
      </p:pic>
      <p:pic>
        <p:nvPicPr>
          <p:cNvPr id="6" name="Graphic 5" descr="Cube with solid fill">
            <a:extLst>
              <a:ext uri="{FF2B5EF4-FFF2-40B4-BE49-F238E27FC236}">
                <a16:creationId xmlns:a16="http://schemas.microsoft.com/office/drawing/2014/main" id="{A35D57E8-BEC0-108F-589D-E6D5D8BD37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5254" y="4836594"/>
            <a:ext cx="1449831" cy="1449831"/>
          </a:xfrm>
          <a:prstGeom prst="rect">
            <a:avLst/>
          </a:prstGeom>
        </p:spPr>
      </p:pic>
      <p:pic>
        <p:nvPicPr>
          <p:cNvPr id="7" name="Graphic 6" descr="Cube with solid fill">
            <a:extLst>
              <a:ext uri="{FF2B5EF4-FFF2-40B4-BE49-F238E27FC236}">
                <a16:creationId xmlns:a16="http://schemas.microsoft.com/office/drawing/2014/main" id="{EB26DCB3-E64D-BF48-8507-61C0805693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5589" y="4892090"/>
            <a:ext cx="1449831" cy="1449831"/>
          </a:xfrm>
          <a:prstGeom prst="rect">
            <a:avLst/>
          </a:prstGeom>
        </p:spPr>
      </p:pic>
      <p:pic>
        <p:nvPicPr>
          <p:cNvPr id="8" name="Graphic 7" descr="Cube with solid fill">
            <a:extLst>
              <a:ext uri="{FF2B5EF4-FFF2-40B4-BE49-F238E27FC236}">
                <a16:creationId xmlns:a16="http://schemas.microsoft.com/office/drawing/2014/main" id="{297DEB60-42D8-B06F-C72B-4C9635305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1" y="4947585"/>
            <a:ext cx="1449831" cy="1449831"/>
          </a:xfrm>
          <a:prstGeom prst="rect">
            <a:avLst/>
          </a:prstGeom>
        </p:spPr>
      </p:pic>
      <p:pic>
        <p:nvPicPr>
          <p:cNvPr id="9" name="Graphic 8" descr="Cube with solid fill">
            <a:extLst>
              <a:ext uri="{FF2B5EF4-FFF2-40B4-BE49-F238E27FC236}">
                <a16:creationId xmlns:a16="http://schemas.microsoft.com/office/drawing/2014/main" id="{D34A676B-6583-A1C2-7892-9B808DEB2D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113" y="3947285"/>
            <a:ext cx="1449831" cy="1449831"/>
          </a:xfrm>
          <a:prstGeom prst="rect">
            <a:avLst/>
          </a:prstGeom>
        </p:spPr>
      </p:pic>
      <p:pic>
        <p:nvPicPr>
          <p:cNvPr id="10" name="Graphic 9" descr="Cube with solid fill">
            <a:extLst>
              <a:ext uri="{FF2B5EF4-FFF2-40B4-BE49-F238E27FC236}">
                <a16:creationId xmlns:a16="http://schemas.microsoft.com/office/drawing/2014/main" id="{CB8A5D76-96CF-BB50-8659-F1FF8C51A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8117" y="3967255"/>
            <a:ext cx="1449831" cy="1449831"/>
          </a:xfrm>
          <a:prstGeom prst="rect">
            <a:avLst/>
          </a:prstGeom>
        </p:spPr>
      </p:pic>
      <p:pic>
        <p:nvPicPr>
          <p:cNvPr id="11" name="Graphic 10" descr="Cube with solid fill">
            <a:extLst>
              <a:ext uri="{FF2B5EF4-FFF2-40B4-BE49-F238E27FC236}">
                <a16:creationId xmlns:a16="http://schemas.microsoft.com/office/drawing/2014/main" id="{716A62C9-154C-AFB1-4AAA-8C7C914206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4773" y="4028033"/>
            <a:ext cx="1449831" cy="1449831"/>
          </a:xfrm>
          <a:prstGeom prst="rect">
            <a:avLst/>
          </a:prstGeom>
        </p:spPr>
      </p:pic>
      <p:pic>
        <p:nvPicPr>
          <p:cNvPr id="12" name="Graphic 11" descr="Cube with solid fill">
            <a:extLst>
              <a:ext uri="{FF2B5EF4-FFF2-40B4-BE49-F238E27FC236}">
                <a16:creationId xmlns:a16="http://schemas.microsoft.com/office/drawing/2014/main" id="{0D448A76-F24B-0BC3-D7E7-F9068259D6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89906" y="3033823"/>
            <a:ext cx="1449831" cy="1449831"/>
          </a:xfrm>
          <a:prstGeom prst="rect">
            <a:avLst/>
          </a:prstGeom>
        </p:spPr>
      </p:pic>
      <p:pic>
        <p:nvPicPr>
          <p:cNvPr id="14" name="Graphic 13" descr="Cube with solid fill">
            <a:extLst>
              <a:ext uri="{FF2B5EF4-FFF2-40B4-BE49-F238E27FC236}">
                <a16:creationId xmlns:a16="http://schemas.microsoft.com/office/drawing/2014/main" id="{6F030EC5-7BC3-5679-BCE3-029D29B96C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3910" y="3077946"/>
            <a:ext cx="1449831" cy="1449831"/>
          </a:xfrm>
          <a:prstGeom prst="rect">
            <a:avLst/>
          </a:prstGeom>
        </p:spPr>
      </p:pic>
      <p:pic>
        <p:nvPicPr>
          <p:cNvPr id="15" name="Graphic 14" descr="Cube with solid fill">
            <a:extLst>
              <a:ext uri="{FF2B5EF4-FFF2-40B4-BE49-F238E27FC236}">
                <a16:creationId xmlns:a16="http://schemas.microsoft.com/office/drawing/2014/main" id="{07581D4C-F17B-63A0-0C63-54E332FC8D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565" y="2208607"/>
            <a:ext cx="1449831" cy="1449831"/>
          </a:xfrm>
          <a:prstGeom prst="rect">
            <a:avLst/>
          </a:prstGeom>
        </p:spPr>
      </p:pic>
      <p:pic>
        <p:nvPicPr>
          <p:cNvPr id="16" name="Graphic 15" descr="Cube with solid fill">
            <a:extLst>
              <a:ext uri="{FF2B5EF4-FFF2-40B4-BE49-F238E27FC236}">
                <a16:creationId xmlns:a16="http://schemas.microsoft.com/office/drawing/2014/main" id="{7951B7ED-FAF8-F300-27F9-6E0611B4126C}"/>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264166" y="2261670"/>
            <a:ext cx="501961" cy="501961"/>
          </a:xfrm>
          <a:prstGeom prst="rect">
            <a:avLst/>
          </a:prstGeom>
        </p:spPr>
      </p:pic>
      <p:pic>
        <p:nvPicPr>
          <p:cNvPr id="17" name="Graphic 16" descr="Cube with solid fill">
            <a:extLst>
              <a:ext uri="{FF2B5EF4-FFF2-40B4-BE49-F238E27FC236}">
                <a16:creationId xmlns:a16="http://schemas.microsoft.com/office/drawing/2014/main" id="{AFA20D35-7CAF-D67D-F127-2CB2A104D6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166" y="2773240"/>
            <a:ext cx="501961" cy="501961"/>
          </a:xfrm>
          <a:prstGeom prst="rect">
            <a:avLst/>
          </a:prstGeom>
        </p:spPr>
      </p:pic>
      <p:pic>
        <p:nvPicPr>
          <p:cNvPr id="18" name="Graphic 17" descr="Cube with solid fill">
            <a:extLst>
              <a:ext uri="{FF2B5EF4-FFF2-40B4-BE49-F238E27FC236}">
                <a16:creationId xmlns:a16="http://schemas.microsoft.com/office/drawing/2014/main" id="{5163A39F-C77E-6C38-9D44-56F96C109618}"/>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264166" y="3284809"/>
            <a:ext cx="501961" cy="501961"/>
          </a:xfrm>
          <a:prstGeom prst="rect">
            <a:avLst/>
          </a:prstGeom>
        </p:spPr>
      </p:pic>
      <p:pic>
        <p:nvPicPr>
          <p:cNvPr id="19" name="Graphic 18" descr="Cube with solid fill">
            <a:extLst>
              <a:ext uri="{FF2B5EF4-FFF2-40B4-BE49-F238E27FC236}">
                <a16:creationId xmlns:a16="http://schemas.microsoft.com/office/drawing/2014/main" id="{600F97EC-3184-C34F-B5DE-DAE5F6FF04B3}"/>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264166" y="3796378"/>
            <a:ext cx="501961" cy="501961"/>
          </a:xfrm>
          <a:prstGeom prst="rect">
            <a:avLst/>
          </a:prstGeom>
        </p:spPr>
      </p:pic>
      <p:sp>
        <p:nvSpPr>
          <p:cNvPr id="20" name="Text Placeholder 2">
            <a:extLst>
              <a:ext uri="{FF2B5EF4-FFF2-40B4-BE49-F238E27FC236}">
                <a16:creationId xmlns:a16="http://schemas.microsoft.com/office/drawing/2014/main" id="{90FF1109-A8D0-10C9-A9D1-3E70769C25FB}"/>
              </a:ext>
            </a:extLst>
          </p:cNvPr>
          <p:cNvSpPr txBox="1">
            <a:spLocks/>
          </p:cNvSpPr>
          <p:nvPr/>
        </p:nvSpPr>
        <p:spPr>
          <a:xfrm>
            <a:off x="515145" y="1684497"/>
            <a:ext cx="2378907" cy="795848"/>
          </a:xfrm>
          <a:prstGeom prst="rect">
            <a:avLst/>
          </a:prstGeom>
        </p:spPr>
        <p:txBody>
          <a:bodyPr vert="horz" lIns="0" tIns="0" rIns="0" bIns="0" rtlCol="0" anchor="ctr"/>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914666"/>
            <a:r>
              <a:rPr lang="en-US" sz="2133" b="1" u="sng" dirty="0">
                <a:solidFill>
                  <a:srgbClr val="000000"/>
                </a:solidFill>
              </a:rPr>
              <a:t>Technical considerations</a:t>
            </a:r>
          </a:p>
          <a:p>
            <a:pPr defTabSz="914666"/>
            <a:endParaRPr lang="en-US" sz="3733" b="1" u="sng" dirty="0">
              <a:solidFill>
                <a:srgbClr val="000000"/>
              </a:solidFill>
            </a:endParaRPr>
          </a:p>
        </p:txBody>
      </p:sp>
      <p:sp>
        <p:nvSpPr>
          <p:cNvPr id="21" name="Text Placeholder 2">
            <a:extLst>
              <a:ext uri="{FF2B5EF4-FFF2-40B4-BE49-F238E27FC236}">
                <a16:creationId xmlns:a16="http://schemas.microsoft.com/office/drawing/2014/main" id="{4A03F3F7-CA34-C22F-C585-81CDBFDB09C2}"/>
              </a:ext>
            </a:extLst>
          </p:cNvPr>
          <p:cNvSpPr txBox="1">
            <a:spLocks/>
          </p:cNvSpPr>
          <p:nvPr/>
        </p:nvSpPr>
        <p:spPr>
          <a:xfrm>
            <a:off x="1027874" y="2877276"/>
            <a:ext cx="2615836" cy="795848"/>
          </a:xfrm>
          <a:prstGeom prst="rect">
            <a:avLst/>
          </a:prstGeom>
        </p:spPr>
        <p:txBody>
          <a:bodyPr vert="horz" lIns="0" tIns="0" rIns="0" bIns="0" rtlCol="0" anchor="ctr"/>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914666">
              <a:spcBef>
                <a:spcPts val="1600"/>
              </a:spcBef>
            </a:pPr>
            <a:r>
              <a:rPr lang="en-US" sz="2133" b="1" dirty="0">
                <a:solidFill>
                  <a:srgbClr val="000000"/>
                </a:solidFill>
                <a:latin typeface="IBM Plex Sans Light"/>
              </a:rPr>
              <a:t>Model performance</a:t>
            </a:r>
            <a:endParaRPr lang="en-US" sz="2133" b="1" dirty="0">
              <a:solidFill>
                <a:srgbClr val="000000"/>
              </a:solidFill>
            </a:endParaRPr>
          </a:p>
          <a:p>
            <a:pPr defTabSz="914666">
              <a:spcBef>
                <a:spcPts val="1600"/>
              </a:spcBef>
            </a:pPr>
            <a:r>
              <a:rPr lang="en-US" sz="2133" b="1" dirty="0">
                <a:solidFill>
                  <a:srgbClr val="000000"/>
                </a:solidFill>
              </a:rPr>
              <a:t>Research</a:t>
            </a:r>
          </a:p>
          <a:p>
            <a:pPr defTabSz="914666">
              <a:spcBef>
                <a:spcPts val="1600"/>
              </a:spcBef>
            </a:pPr>
            <a:r>
              <a:rPr lang="en-US" sz="2133" b="1" dirty="0">
                <a:solidFill>
                  <a:srgbClr val="000000"/>
                </a:solidFill>
              </a:rPr>
              <a:t>Ethics</a:t>
            </a:r>
          </a:p>
          <a:p>
            <a:pPr defTabSz="914666">
              <a:spcBef>
                <a:spcPts val="1600"/>
              </a:spcBef>
            </a:pPr>
            <a:r>
              <a:rPr lang="en-US" sz="2133" b="1" dirty="0">
                <a:solidFill>
                  <a:srgbClr val="000000"/>
                </a:solidFill>
              </a:rPr>
              <a:t>Legal and data</a:t>
            </a:r>
            <a:endParaRPr lang="en-US" sz="3733" dirty="0">
              <a:solidFill>
                <a:srgbClr val="000000"/>
              </a:solidFill>
            </a:endParaRPr>
          </a:p>
        </p:txBody>
      </p:sp>
      <p:pic>
        <p:nvPicPr>
          <p:cNvPr id="22" name="Graphic 21" descr="Cube with solid fill">
            <a:extLst>
              <a:ext uri="{FF2B5EF4-FFF2-40B4-BE49-F238E27FC236}">
                <a16:creationId xmlns:a16="http://schemas.microsoft.com/office/drawing/2014/main" id="{DB319826-B0E8-0166-198E-A2C63364A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356" y="1285546"/>
            <a:ext cx="501961" cy="501961"/>
          </a:xfrm>
          <a:prstGeom prst="rect">
            <a:avLst/>
          </a:prstGeom>
        </p:spPr>
      </p:pic>
      <p:pic>
        <p:nvPicPr>
          <p:cNvPr id="23" name="Graphic 22" descr="Cube with solid fill">
            <a:extLst>
              <a:ext uri="{FF2B5EF4-FFF2-40B4-BE49-F238E27FC236}">
                <a16:creationId xmlns:a16="http://schemas.microsoft.com/office/drawing/2014/main" id="{62FB96A9-9073-4C9A-7725-CD366850D61E}"/>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7824356" y="1808066"/>
            <a:ext cx="501961" cy="501961"/>
          </a:xfrm>
          <a:prstGeom prst="rect">
            <a:avLst/>
          </a:prstGeom>
        </p:spPr>
      </p:pic>
      <p:pic>
        <p:nvPicPr>
          <p:cNvPr id="24" name="Graphic 23" descr="Cube with solid fill">
            <a:extLst>
              <a:ext uri="{FF2B5EF4-FFF2-40B4-BE49-F238E27FC236}">
                <a16:creationId xmlns:a16="http://schemas.microsoft.com/office/drawing/2014/main" id="{E4F808BC-2684-50E6-C6D8-C9DC02596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356" y="2330586"/>
            <a:ext cx="501961" cy="501961"/>
          </a:xfrm>
          <a:prstGeom prst="rect">
            <a:avLst/>
          </a:prstGeom>
        </p:spPr>
      </p:pic>
      <p:pic>
        <p:nvPicPr>
          <p:cNvPr id="25" name="Graphic 24" descr="Cube with solid fill">
            <a:extLst>
              <a:ext uri="{FF2B5EF4-FFF2-40B4-BE49-F238E27FC236}">
                <a16:creationId xmlns:a16="http://schemas.microsoft.com/office/drawing/2014/main" id="{FD519E69-0FED-BB99-027A-379D4FEB29BB}"/>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7824356" y="2853105"/>
            <a:ext cx="501961" cy="501961"/>
          </a:xfrm>
          <a:prstGeom prst="rect">
            <a:avLst/>
          </a:prstGeom>
        </p:spPr>
      </p:pic>
      <p:pic>
        <p:nvPicPr>
          <p:cNvPr id="26" name="Graphic 25" descr="Cube with solid fill">
            <a:extLst>
              <a:ext uri="{FF2B5EF4-FFF2-40B4-BE49-F238E27FC236}">
                <a16:creationId xmlns:a16="http://schemas.microsoft.com/office/drawing/2014/main" id="{142A24D4-AC88-235B-CF21-17816079791D}"/>
              </a:ext>
            </a:extLst>
          </p:cNvPr>
          <p:cNvPicPr>
            <a:picLocks noChangeAspect="1"/>
          </p:cNvPicPr>
          <p:nvPr/>
        </p:nvPicPr>
        <p:blipFill>
          <a:blip r:embed="rId9">
            <a:extLst>
              <a:ext uri="{96DAC541-7B7A-43D3-8B79-37D633B846F1}">
                <asvg:svgBlip xmlns:asvg="http://schemas.microsoft.com/office/drawing/2016/SVG/main" r:embed="rId15"/>
              </a:ext>
            </a:extLst>
          </a:blip>
          <a:stretch>
            <a:fillRect/>
          </a:stretch>
        </p:blipFill>
        <p:spPr>
          <a:xfrm>
            <a:off x="7824356" y="3375625"/>
            <a:ext cx="501961" cy="501961"/>
          </a:xfrm>
          <a:prstGeom prst="rect">
            <a:avLst/>
          </a:prstGeom>
        </p:spPr>
      </p:pic>
      <p:pic>
        <p:nvPicPr>
          <p:cNvPr id="27" name="Graphic 26" descr="Cube with solid fill">
            <a:extLst>
              <a:ext uri="{FF2B5EF4-FFF2-40B4-BE49-F238E27FC236}">
                <a16:creationId xmlns:a16="http://schemas.microsoft.com/office/drawing/2014/main" id="{CA512259-F3D1-64E8-5AE4-A2E321338691}"/>
              </a:ext>
            </a:extLst>
          </p:cNvPr>
          <p:cNvPicPr>
            <a:picLocks noChangeAspect="1"/>
          </p:cNvPicPr>
          <p:nvPr/>
        </p:nvPicPr>
        <p:blipFill>
          <a:blip r:embed="rId7">
            <a:extLst>
              <a:ext uri="{96DAC541-7B7A-43D3-8B79-37D633B846F1}">
                <asvg:svgBlip xmlns:asvg="http://schemas.microsoft.com/office/drawing/2016/SVG/main" r:embed="rId16"/>
              </a:ext>
            </a:extLst>
          </a:blip>
          <a:stretch>
            <a:fillRect/>
          </a:stretch>
        </p:blipFill>
        <p:spPr>
          <a:xfrm>
            <a:off x="7824356" y="3898145"/>
            <a:ext cx="501961" cy="501961"/>
          </a:xfrm>
          <a:prstGeom prst="rect">
            <a:avLst/>
          </a:prstGeom>
        </p:spPr>
      </p:pic>
      <p:pic>
        <p:nvPicPr>
          <p:cNvPr id="28" name="Graphic 27" descr="Cube with solid fill">
            <a:extLst>
              <a:ext uri="{FF2B5EF4-FFF2-40B4-BE49-F238E27FC236}">
                <a16:creationId xmlns:a16="http://schemas.microsoft.com/office/drawing/2014/main" id="{3D379692-276C-2718-7C2B-ED953DDCB8A2}"/>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7824356" y="4420665"/>
            <a:ext cx="501961" cy="501961"/>
          </a:xfrm>
          <a:prstGeom prst="rect">
            <a:avLst/>
          </a:prstGeom>
        </p:spPr>
      </p:pic>
      <p:pic>
        <p:nvPicPr>
          <p:cNvPr id="29" name="Graphic 28" descr="Cube with solid fill">
            <a:extLst>
              <a:ext uri="{FF2B5EF4-FFF2-40B4-BE49-F238E27FC236}">
                <a16:creationId xmlns:a16="http://schemas.microsoft.com/office/drawing/2014/main" id="{CA696436-03F2-508E-A084-2401A929E710}"/>
              </a:ext>
            </a:extLst>
          </p:cNvPr>
          <p:cNvPicPr>
            <a:picLocks noChangeAspect="1"/>
          </p:cNvPicPr>
          <p:nvPr/>
        </p:nvPicPr>
        <p:blipFill>
          <a:blip r:embed="rId9">
            <a:extLst>
              <a:ext uri="{96DAC541-7B7A-43D3-8B79-37D633B846F1}">
                <asvg:svgBlip xmlns:asvg="http://schemas.microsoft.com/office/drawing/2016/SVG/main" r:embed="rId15"/>
              </a:ext>
            </a:extLst>
          </a:blip>
          <a:stretch>
            <a:fillRect/>
          </a:stretch>
        </p:blipFill>
        <p:spPr>
          <a:xfrm>
            <a:off x="7824356" y="4943185"/>
            <a:ext cx="501961" cy="501961"/>
          </a:xfrm>
          <a:prstGeom prst="rect">
            <a:avLst/>
          </a:prstGeom>
        </p:spPr>
      </p:pic>
      <p:pic>
        <p:nvPicPr>
          <p:cNvPr id="30" name="Graphic 29" descr="Cube with solid fill">
            <a:extLst>
              <a:ext uri="{FF2B5EF4-FFF2-40B4-BE49-F238E27FC236}">
                <a16:creationId xmlns:a16="http://schemas.microsoft.com/office/drawing/2014/main" id="{EFC5F4EE-4D5D-533A-241A-B190FABA8CCC}"/>
              </a:ext>
            </a:extLst>
          </p:cNvPr>
          <p:cNvPicPr>
            <a:picLocks noChangeAspect="1"/>
          </p:cNvPicPr>
          <p:nvPr/>
        </p:nvPicPr>
        <p:blipFill>
          <a:blip r:embed="rId7">
            <a:extLst>
              <a:ext uri="{96DAC541-7B7A-43D3-8B79-37D633B846F1}">
                <asvg:svgBlip xmlns:asvg="http://schemas.microsoft.com/office/drawing/2016/SVG/main" r:embed="rId16"/>
              </a:ext>
            </a:extLst>
          </a:blip>
          <a:stretch>
            <a:fillRect/>
          </a:stretch>
        </p:blipFill>
        <p:spPr>
          <a:xfrm>
            <a:off x="7824356" y="5465705"/>
            <a:ext cx="501961" cy="501961"/>
          </a:xfrm>
          <a:prstGeom prst="rect">
            <a:avLst/>
          </a:prstGeom>
        </p:spPr>
      </p:pic>
      <p:pic>
        <p:nvPicPr>
          <p:cNvPr id="31" name="Graphic 30" descr="Cube with solid fill">
            <a:extLst>
              <a:ext uri="{FF2B5EF4-FFF2-40B4-BE49-F238E27FC236}">
                <a16:creationId xmlns:a16="http://schemas.microsoft.com/office/drawing/2014/main" id="{267F2CE7-DB79-001E-2780-6A9A6E8D8C24}"/>
              </a:ext>
            </a:extLst>
          </p:cNvPr>
          <p:cNvPicPr>
            <a:picLocks noChangeAspect="1"/>
          </p:cNvPicPr>
          <p:nvPr/>
        </p:nvPicPr>
        <p:blipFill>
          <a:blip r:embed="rId9">
            <a:extLst>
              <a:ext uri="{96DAC541-7B7A-43D3-8B79-37D633B846F1}">
                <asvg:svgBlip xmlns:asvg="http://schemas.microsoft.com/office/drawing/2016/SVG/main" r:embed="rId15"/>
              </a:ext>
            </a:extLst>
          </a:blip>
          <a:stretch>
            <a:fillRect/>
          </a:stretch>
        </p:blipFill>
        <p:spPr>
          <a:xfrm>
            <a:off x="7824356" y="5988221"/>
            <a:ext cx="501961" cy="501961"/>
          </a:xfrm>
          <a:prstGeom prst="rect">
            <a:avLst/>
          </a:prstGeom>
        </p:spPr>
      </p:pic>
      <p:sp>
        <p:nvSpPr>
          <p:cNvPr id="32" name="Text Placeholder 2">
            <a:extLst>
              <a:ext uri="{FF2B5EF4-FFF2-40B4-BE49-F238E27FC236}">
                <a16:creationId xmlns:a16="http://schemas.microsoft.com/office/drawing/2014/main" id="{56664DCF-0254-CE5B-B411-7325DB60B75A}"/>
              </a:ext>
            </a:extLst>
          </p:cNvPr>
          <p:cNvSpPr txBox="1">
            <a:spLocks/>
          </p:cNvSpPr>
          <p:nvPr/>
        </p:nvSpPr>
        <p:spPr>
          <a:xfrm>
            <a:off x="9252525" y="817047"/>
            <a:ext cx="1211633" cy="795848"/>
          </a:xfrm>
          <a:prstGeom prst="rect">
            <a:avLst/>
          </a:prstGeom>
        </p:spPr>
        <p:txBody>
          <a:bodyPr vert="horz" lIns="0" tIns="0" rIns="0" bIns="0" rtlCol="0" anchor="ctr"/>
          <a:lstStyle>
            <a:defPPr>
              <a:defRPr lang="en-US"/>
            </a:defPPr>
            <a:lvl1pPr algn="ctr" defTabSz="1829379">
              <a:defRPr sz="1600" b="1" i="0" u="sng">
                <a:latin typeface="IBM Plex Sans Light" panose="020B0403050203000203" pitchFamily="34" charset="0"/>
              </a:defRPr>
            </a:lvl1pPr>
            <a:lvl2pPr marL="914688" defTabSz="1829379">
              <a:defRPr sz="3600"/>
            </a:lvl2pPr>
            <a:lvl3pPr marL="1829379" defTabSz="1829379">
              <a:defRPr sz="3600"/>
            </a:lvl3pPr>
            <a:lvl4pPr marL="2744068" defTabSz="1829379">
              <a:defRPr sz="3600"/>
            </a:lvl4pPr>
            <a:lvl5pPr marL="3658759" defTabSz="1829379">
              <a:defRPr sz="3600"/>
            </a:lvl5pPr>
            <a:lvl6pPr marL="4573447" defTabSz="1829379">
              <a:defRPr sz="3600"/>
            </a:lvl6pPr>
            <a:lvl7pPr marL="5488138" defTabSz="1829379">
              <a:defRPr sz="3600"/>
            </a:lvl7pPr>
            <a:lvl8pPr marL="6402827" defTabSz="1829379">
              <a:defRPr sz="3600"/>
            </a:lvl8pPr>
            <a:lvl9pPr marL="7317518" defTabSz="1829379">
              <a:defRPr sz="3600"/>
            </a:lvl9pPr>
          </a:lstStyle>
          <a:p>
            <a:pPr defTabSz="914666"/>
            <a:r>
              <a:rPr lang="en-US" sz="2133" dirty="0"/>
              <a:t>Workflow</a:t>
            </a:r>
          </a:p>
          <a:p>
            <a:pPr defTabSz="914666"/>
            <a:endParaRPr lang="en-US" sz="2133" dirty="0"/>
          </a:p>
        </p:txBody>
      </p:sp>
      <p:sp>
        <p:nvSpPr>
          <p:cNvPr id="33" name="Text Placeholder 2">
            <a:extLst>
              <a:ext uri="{FF2B5EF4-FFF2-40B4-BE49-F238E27FC236}">
                <a16:creationId xmlns:a16="http://schemas.microsoft.com/office/drawing/2014/main" id="{F0C1C2C7-9953-F4BA-B056-D85E30E6B67A}"/>
              </a:ext>
            </a:extLst>
          </p:cNvPr>
          <p:cNvSpPr txBox="1">
            <a:spLocks/>
          </p:cNvSpPr>
          <p:nvPr/>
        </p:nvSpPr>
        <p:spPr>
          <a:xfrm>
            <a:off x="8560043" y="3866803"/>
            <a:ext cx="3542280" cy="795848"/>
          </a:xfrm>
          <a:prstGeom prst="rect">
            <a:avLst/>
          </a:prstGeom>
        </p:spPr>
        <p:txBody>
          <a:bodyPr vert="horz" lIns="0" tIns="0" rIns="0" bIns="0" rtlCol="0" anchor="ctr"/>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914666">
              <a:spcBef>
                <a:spcPts val="1600"/>
              </a:spcBef>
            </a:pPr>
            <a:r>
              <a:rPr lang="en-US" sz="2133" b="1" dirty="0">
                <a:solidFill>
                  <a:srgbClr val="000000"/>
                </a:solidFill>
              </a:rPr>
              <a:t>1 Review technical papers</a:t>
            </a:r>
          </a:p>
          <a:p>
            <a:pPr defTabSz="914666">
              <a:spcBef>
                <a:spcPts val="1600"/>
              </a:spcBef>
            </a:pPr>
            <a:r>
              <a:rPr lang="en-US" sz="2133" b="1" dirty="0">
                <a:solidFill>
                  <a:srgbClr val="000000"/>
                </a:solidFill>
              </a:rPr>
              <a:t>2 Model Information</a:t>
            </a:r>
          </a:p>
          <a:p>
            <a:pPr defTabSz="914666">
              <a:spcBef>
                <a:spcPts val="1600"/>
              </a:spcBef>
            </a:pPr>
            <a:r>
              <a:rPr lang="en-US" sz="2133" b="1" dirty="0">
                <a:solidFill>
                  <a:srgbClr val="000000"/>
                </a:solidFill>
              </a:rPr>
              <a:t>3 Performance Benchmark</a:t>
            </a:r>
          </a:p>
          <a:p>
            <a:pPr defTabSz="914666">
              <a:spcBef>
                <a:spcPts val="1600"/>
              </a:spcBef>
            </a:pPr>
            <a:r>
              <a:rPr lang="en-US" sz="2133" b="1" dirty="0">
                <a:solidFill>
                  <a:srgbClr val="000000"/>
                </a:solidFill>
              </a:rPr>
              <a:t>4 Internal IBM use</a:t>
            </a:r>
          </a:p>
          <a:p>
            <a:pPr defTabSz="914666">
              <a:spcBef>
                <a:spcPts val="1600"/>
              </a:spcBef>
            </a:pPr>
            <a:r>
              <a:rPr lang="en-US" sz="2133" b="1" dirty="0">
                <a:solidFill>
                  <a:srgbClr val="000000"/>
                </a:solidFill>
              </a:rPr>
              <a:t>5 Commercial Applicability</a:t>
            </a:r>
          </a:p>
          <a:p>
            <a:pPr defTabSz="914666">
              <a:spcBef>
                <a:spcPts val="1600"/>
              </a:spcBef>
            </a:pPr>
            <a:r>
              <a:rPr lang="en-US" sz="2133" b="1" dirty="0">
                <a:solidFill>
                  <a:srgbClr val="000000"/>
                </a:solidFill>
              </a:rPr>
              <a:t>6 Licensing</a:t>
            </a:r>
          </a:p>
          <a:p>
            <a:pPr defTabSz="914666">
              <a:spcBef>
                <a:spcPts val="1600"/>
              </a:spcBef>
            </a:pPr>
            <a:r>
              <a:rPr lang="en-US" sz="2133" b="1" dirty="0">
                <a:solidFill>
                  <a:srgbClr val="000000"/>
                </a:solidFill>
              </a:rPr>
              <a:t>7 Reputation</a:t>
            </a:r>
          </a:p>
          <a:p>
            <a:pPr defTabSz="914666">
              <a:spcBef>
                <a:spcPts val="1600"/>
              </a:spcBef>
            </a:pPr>
            <a:r>
              <a:rPr lang="en-US" sz="2133" b="1" dirty="0">
                <a:solidFill>
                  <a:srgbClr val="000000"/>
                </a:solidFill>
              </a:rPr>
              <a:t>8 Use Case Alignment</a:t>
            </a:r>
          </a:p>
          <a:p>
            <a:pPr defTabSz="914666">
              <a:spcBef>
                <a:spcPts val="1600"/>
              </a:spcBef>
            </a:pPr>
            <a:r>
              <a:rPr lang="en-US" sz="2133" b="1" dirty="0">
                <a:solidFill>
                  <a:srgbClr val="000000"/>
                </a:solidFill>
              </a:rPr>
              <a:t>9 Training Data</a:t>
            </a:r>
          </a:p>
          <a:p>
            <a:pPr defTabSz="914666">
              <a:spcBef>
                <a:spcPts val="1600"/>
              </a:spcBef>
            </a:pPr>
            <a:r>
              <a:rPr lang="en-US" sz="2133" b="1" dirty="0">
                <a:solidFill>
                  <a:srgbClr val="000000"/>
                </a:solidFill>
              </a:rPr>
              <a:t>10 Infrastructure</a:t>
            </a:r>
            <a:endParaRPr lang="en-US" sz="3733" b="1" dirty="0">
              <a:solidFill>
                <a:srgbClr val="000000"/>
              </a:solidFill>
            </a:endParaRPr>
          </a:p>
          <a:p>
            <a:pPr defTabSz="914666">
              <a:spcBef>
                <a:spcPts val="1600"/>
              </a:spcBef>
            </a:pPr>
            <a:endParaRPr lang="en-US" sz="3733" dirty="0">
              <a:solidFill>
                <a:srgbClr val="000000"/>
              </a:solidFill>
            </a:endParaRPr>
          </a:p>
        </p:txBody>
      </p:sp>
    </p:spTree>
    <p:extLst>
      <p:ext uri="{BB962C8B-B14F-4D97-AF65-F5344CB8AC3E}">
        <p14:creationId xmlns:p14="http://schemas.microsoft.com/office/powerpoint/2010/main" val="316523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6" name="Picture 7" descr="Picture 7"/>
          <p:cNvPicPr>
            <a:picLocks noChangeAspect="1"/>
          </p:cNvPicPr>
          <p:nvPr/>
        </p:nvPicPr>
        <p:blipFill>
          <a:blip r:embed="rId2"/>
          <a:srcRect l="19269" r="30673"/>
          <a:stretch>
            <a:fillRect/>
          </a:stretch>
        </p:blipFill>
        <p:spPr>
          <a:xfrm>
            <a:off x="6107288" y="527"/>
            <a:ext cx="6096003" cy="6856781"/>
          </a:xfrm>
          <a:prstGeom prst="rect">
            <a:avLst/>
          </a:prstGeom>
          <a:ln w="12700">
            <a:miter lim="400000"/>
          </a:ln>
        </p:spPr>
      </p:pic>
      <p:sp>
        <p:nvSpPr>
          <p:cNvPr id="2877" name="Slide Number Placeholder"/>
          <p:cNvSpPr txBox="1">
            <a:spLocks noGrp="1"/>
          </p:cNvSpPr>
          <p:nvPr>
            <p:ph type="sldNum" sz="quarter" idx="4294967295"/>
          </p:nvPr>
        </p:nvSpPr>
        <p:spPr>
          <a:xfrm>
            <a:off x="11734709" y="6448422"/>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642">
              <a:defRPr sz="800">
                <a:solidFill>
                  <a:srgbClr val="403E3E"/>
                </a:solidFill>
                <a:latin typeface="IBM Plex Sans"/>
                <a:ea typeface="IBM Plex Sans"/>
                <a:cs typeface="IBM Plex Sans"/>
                <a:sym typeface="IBM Plex Sans"/>
              </a:defRPr>
            </a:lvl1pPr>
          </a:lstStyle>
          <a:p>
            <a:fld id="{86CB4B4D-7CA3-9044-876B-883B54F8677D}" type="slidenum">
              <a:rPr/>
              <a:t>22</a:t>
            </a:fld>
            <a:endParaRPr/>
          </a:p>
        </p:txBody>
      </p:sp>
      <p:sp>
        <p:nvSpPr>
          <p:cNvPr id="2878" name="Title 1"/>
          <p:cNvSpPr txBox="1"/>
          <p:nvPr/>
        </p:nvSpPr>
        <p:spPr>
          <a:xfrm>
            <a:off x="304886" y="268062"/>
            <a:ext cx="5486314" cy="1445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1219200">
              <a:lnSpc>
                <a:spcPct val="90000"/>
              </a:lnSpc>
              <a:defRPr sz="3200">
                <a:solidFill>
                  <a:srgbClr val="0F62FE"/>
                </a:solidFill>
                <a:latin typeface="IBM Plex Sans Light"/>
                <a:ea typeface="IBM Plex Sans Light"/>
                <a:cs typeface="IBM Plex Sans Light"/>
                <a:sym typeface="IBM Plex Sans Light"/>
              </a:defRPr>
            </a:lvl1pPr>
          </a:lstStyle>
          <a:p>
            <a:r>
              <a:t>IBM Client Engineering</a:t>
            </a:r>
          </a:p>
        </p:txBody>
      </p:sp>
      <p:sp>
        <p:nvSpPr>
          <p:cNvPr id="2879" name="Text Placeholder 2"/>
          <p:cNvSpPr txBox="1"/>
          <p:nvPr/>
        </p:nvSpPr>
        <p:spPr>
          <a:xfrm>
            <a:off x="304799" y="1730511"/>
            <a:ext cx="5486314" cy="3430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1170431">
              <a:lnSpc>
                <a:spcPct val="120000"/>
              </a:lnSpc>
              <a:defRPr sz="3072">
                <a:latin typeface="IBM Plex Sans Light"/>
                <a:ea typeface="IBM Plex Sans Light"/>
                <a:cs typeface="IBM Plex Sans Light"/>
                <a:sym typeface="IBM Plex Sans Light"/>
              </a:defRPr>
            </a:pPr>
            <a:r>
              <a:rPr lang="en-US" altLang="zh-CN" dirty="0" err="1"/>
              <a:t>LLMOps</a:t>
            </a:r>
            <a:r>
              <a:rPr lang="zh-CN" altLang="en-US" dirty="0"/>
              <a:t> </a:t>
            </a:r>
            <a:r>
              <a:rPr lang="en-US" altLang="zh-CN" dirty="0"/>
              <a:t>&amp;</a:t>
            </a:r>
            <a:r>
              <a:rPr lang="zh-CN" altLang="en-US" dirty="0"/>
              <a:t> </a:t>
            </a:r>
            <a:r>
              <a:rPr lang="en-US" altLang="zh-CN" dirty="0"/>
              <a:t>Governance</a:t>
            </a:r>
            <a:r>
              <a:rPr dirty="0"/>
              <a:t> </a:t>
            </a:r>
            <a:br>
              <a:rPr dirty="0"/>
            </a:br>
            <a:r>
              <a:rPr i="1" dirty="0">
                <a:latin typeface="IBM Plex Sans"/>
                <a:ea typeface="IBM Plex Sans"/>
                <a:cs typeface="IBM Plex Sans"/>
                <a:sym typeface="IBM Plex Sans"/>
              </a:rPr>
              <a:t>IBM‘s Narrative and Practical Pattern</a:t>
            </a:r>
            <a:br>
              <a:rPr dirty="0"/>
            </a:br>
            <a:endParaRPr lang="en-HK" dirty="0"/>
          </a:p>
          <a:p>
            <a:pPr defTabSz="1170431">
              <a:lnSpc>
                <a:spcPct val="120000"/>
              </a:lnSpc>
              <a:defRPr sz="3072">
                <a:latin typeface="IBM Plex Sans Light"/>
                <a:ea typeface="IBM Plex Sans Light"/>
                <a:cs typeface="IBM Plex Sans Light"/>
                <a:sym typeface="IBM Plex Sans Light"/>
              </a:defRPr>
            </a:pPr>
            <a:endParaRPr lang="en-HK" dirty="0"/>
          </a:p>
          <a:p>
            <a:pPr defTabSz="1170431">
              <a:lnSpc>
                <a:spcPct val="120000"/>
              </a:lnSpc>
              <a:defRPr sz="2304">
                <a:latin typeface="IBM Plex Sans Light"/>
                <a:ea typeface="IBM Plex Sans Light"/>
                <a:cs typeface="IBM Plex Sans Light"/>
                <a:sym typeface="IBM Plex Sans Light"/>
              </a:defRPr>
            </a:pPr>
            <a:r>
              <a:rPr lang="en-US" altLang="zh-CN" dirty="0"/>
              <a:t>Feb</a:t>
            </a:r>
            <a:r>
              <a:rPr lang="zh-CN" altLang="en-US" dirty="0"/>
              <a:t> </a:t>
            </a:r>
            <a:r>
              <a:rPr lang="en-HK" dirty="0"/>
              <a:t>202</a:t>
            </a:r>
            <a:r>
              <a:rPr lang="en-US" altLang="zh-CN" dirty="0"/>
              <a:t>4</a:t>
            </a:r>
            <a:endParaRPr lang="en-HK" dirty="0"/>
          </a:p>
        </p:txBody>
      </p:sp>
      <p:sp>
        <p:nvSpPr>
          <p:cNvPr id="2880" name="Footer Placeholder"/>
          <p:cNvSpPr txBox="1"/>
          <p:nvPr/>
        </p:nvSpPr>
        <p:spPr>
          <a:xfrm>
            <a:off x="304887" y="6511924"/>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655">
              <a:defRPr sz="800">
                <a:latin typeface="IBM Plex Sans"/>
                <a:ea typeface="IBM Plex Sans"/>
                <a:cs typeface="IBM Plex Sans"/>
                <a:sym typeface="IBM Plex Sans"/>
              </a:defRPr>
            </a:lvl1pPr>
          </a:lstStyle>
          <a:p>
            <a:r>
              <a:rPr dirty="0"/>
              <a:t>IBM Client Engineering / © 202</a:t>
            </a:r>
            <a:r>
              <a:rPr lang="en-US" altLang="zh-CN" dirty="0"/>
              <a:t>4</a:t>
            </a:r>
            <a:r>
              <a:rPr dirty="0"/>
              <a:t> IBM Corporation</a:t>
            </a:r>
          </a:p>
        </p:txBody>
      </p:sp>
    </p:spTree>
    <p:extLst>
      <p:ext uri="{BB962C8B-B14F-4D97-AF65-F5344CB8AC3E}">
        <p14:creationId xmlns:p14="http://schemas.microsoft.com/office/powerpoint/2010/main" val="11489036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 name="Title"/>
          <p:cNvSpPr txBox="1">
            <a:spLocks noGrp="1"/>
          </p:cNvSpPr>
          <p:nvPr>
            <p:ph type="title"/>
          </p:nvPr>
        </p:nvSpPr>
        <p:spPr>
          <a:prstGeom prst="rect">
            <a:avLst/>
          </a:prstGeom>
        </p:spPr>
        <p:txBody>
          <a:bodyPr/>
          <a:lstStyle>
            <a:lvl1pPr>
              <a:defRPr>
                <a:solidFill>
                  <a:srgbClr val="000000"/>
                </a:solidFill>
              </a:defRPr>
            </a:lvl1pPr>
          </a:lstStyle>
          <a:p>
            <a:r>
              <a:rPr dirty="0"/>
              <a:t>Agenda</a:t>
            </a:r>
          </a:p>
        </p:txBody>
      </p:sp>
      <p:sp>
        <p:nvSpPr>
          <p:cNvPr id="2883" name="Text Placeholder 1"/>
          <p:cNvSpPr txBox="1">
            <a:spLocks noGrp="1"/>
          </p:cNvSpPr>
          <p:nvPr>
            <p:ph type="body" idx="1"/>
          </p:nvPr>
        </p:nvSpPr>
        <p:spPr>
          <a:xfrm>
            <a:off x="381000" y="1180549"/>
            <a:ext cx="8299850" cy="5200372"/>
          </a:xfrm>
          <a:prstGeom prst="rect">
            <a:avLst/>
          </a:prstGeom>
        </p:spPr>
        <p:txBody>
          <a:bodyPr>
            <a:normAutofit/>
          </a:bodyPr>
          <a:lstStyle/>
          <a:p>
            <a:pPr defTabSz="609607">
              <a:tabLst>
                <a:tab pos="5245100" algn="dec"/>
              </a:tabLst>
            </a:pPr>
            <a:r>
              <a:rPr dirty="0" err="1"/>
              <a:t>L</a:t>
            </a:r>
            <a:r>
              <a:rPr lang="en-US" altLang="zh-CN" dirty="0" err="1"/>
              <a:t>LM</a:t>
            </a:r>
            <a:r>
              <a:rPr dirty="0" err="1"/>
              <a:t>Ops</a:t>
            </a:r>
            <a:r>
              <a:rPr dirty="0"/>
              <a:t> Overview</a:t>
            </a:r>
          </a:p>
          <a:p>
            <a:pPr lvl="2" defTabSz="609607">
              <a:tabLst>
                <a:tab pos="5245100" algn="dec"/>
              </a:tabLst>
              <a:defRPr>
                <a:solidFill>
                  <a:srgbClr val="000000"/>
                </a:solidFill>
              </a:defRPr>
            </a:pPr>
            <a:r>
              <a:rPr lang="en-US" altLang="zh-CN" dirty="0"/>
              <a:t>What’s</a:t>
            </a:r>
            <a:r>
              <a:rPr lang="zh-CN" altLang="en-US" dirty="0"/>
              <a:t> </a:t>
            </a:r>
            <a:r>
              <a:rPr lang="en-US" altLang="zh-CN" dirty="0" err="1"/>
              <a:t>LLMOps</a:t>
            </a:r>
            <a:endParaRPr lang="en-HK" dirty="0"/>
          </a:p>
          <a:p>
            <a:pPr lvl="2" defTabSz="609607">
              <a:tabLst>
                <a:tab pos="5245100" algn="dec"/>
              </a:tabLst>
              <a:defRPr>
                <a:solidFill>
                  <a:srgbClr val="000000"/>
                </a:solidFill>
              </a:defRPr>
            </a:pPr>
            <a:r>
              <a:rPr dirty="0"/>
              <a:t>Why </a:t>
            </a:r>
            <a:r>
              <a:rPr lang="en-US" altLang="zh-CN" dirty="0" err="1"/>
              <a:t>L</a:t>
            </a:r>
            <a:r>
              <a:rPr dirty="0" err="1"/>
              <a:t>L</a:t>
            </a:r>
            <a:r>
              <a:rPr lang="en-US" altLang="zh-CN" dirty="0" err="1"/>
              <a:t>M</a:t>
            </a:r>
            <a:r>
              <a:rPr dirty="0" err="1"/>
              <a:t>Ops</a:t>
            </a:r>
            <a:endParaRPr lang="en-HK" dirty="0"/>
          </a:p>
          <a:p>
            <a:pPr lvl="2" defTabSz="609607">
              <a:tabLst>
                <a:tab pos="5245100" algn="dec"/>
              </a:tabLst>
              <a:defRPr>
                <a:solidFill>
                  <a:srgbClr val="000000"/>
                </a:solidFill>
              </a:defRPr>
            </a:pPr>
            <a:r>
              <a:rPr lang="en-US" altLang="zh-CN" dirty="0"/>
              <a:t>Common</a:t>
            </a:r>
            <a:r>
              <a:rPr lang="zh-CN" altLang="en-US" dirty="0"/>
              <a:t> </a:t>
            </a:r>
            <a:r>
              <a:rPr lang="en-US" altLang="zh-CN" dirty="0"/>
              <a:t>Use-cases</a:t>
            </a:r>
            <a:r>
              <a:rPr lang="zh-CN" altLang="en-US" dirty="0"/>
              <a:t> </a:t>
            </a:r>
            <a:r>
              <a:rPr lang="en-US" altLang="zh-CN" dirty="0"/>
              <a:t>&amp;</a:t>
            </a:r>
            <a:r>
              <a:rPr lang="zh-CN" altLang="en-US" dirty="0"/>
              <a:t> </a:t>
            </a:r>
            <a:r>
              <a:rPr lang="en-US" altLang="zh-CN" dirty="0"/>
              <a:t>Business</a:t>
            </a:r>
            <a:r>
              <a:rPr lang="zh-CN" altLang="en-US" dirty="0"/>
              <a:t> </a:t>
            </a:r>
            <a:r>
              <a:rPr lang="en-US" altLang="zh-CN" dirty="0"/>
              <a:t>Values</a:t>
            </a:r>
          </a:p>
          <a:p>
            <a:pPr lvl="2" defTabSz="609607">
              <a:tabLst>
                <a:tab pos="5245100" algn="dec"/>
              </a:tabLst>
              <a:defRPr>
                <a:solidFill>
                  <a:srgbClr val="000000"/>
                </a:solidFill>
              </a:defRPr>
            </a:pPr>
            <a:r>
              <a:rPr lang="en-US" altLang="zh-CN" dirty="0" err="1"/>
              <a:t>Comprison</a:t>
            </a:r>
            <a:r>
              <a:rPr lang="zh-CN" altLang="en-US" dirty="0"/>
              <a:t> </a:t>
            </a:r>
            <a:r>
              <a:rPr lang="en-US" altLang="zh-CN" dirty="0"/>
              <a:t>with</a:t>
            </a:r>
            <a:r>
              <a:rPr lang="zh-CN" altLang="en-US" dirty="0"/>
              <a:t> </a:t>
            </a:r>
            <a:r>
              <a:rPr lang="en-US" altLang="zh-CN" dirty="0"/>
              <a:t>Traditional</a:t>
            </a:r>
            <a:r>
              <a:rPr lang="zh-CN" altLang="en-US" dirty="0"/>
              <a:t> </a:t>
            </a:r>
            <a:r>
              <a:rPr lang="en-US" altLang="zh-CN" dirty="0" err="1"/>
              <a:t>MLOps</a:t>
            </a:r>
            <a:r>
              <a:rPr dirty="0"/>
              <a:t>		</a:t>
            </a:r>
            <a:endParaRPr lang="en-HK" dirty="0"/>
          </a:p>
          <a:p>
            <a:pPr lvl="2" defTabSz="609607">
              <a:tabLst>
                <a:tab pos="5245100" algn="dec"/>
              </a:tabLst>
              <a:defRPr>
                <a:solidFill>
                  <a:srgbClr val="000000"/>
                </a:solidFill>
              </a:defRPr>
            </a:pPr>
            <a:r>
              <a:rPr lang="en-HK" dirty="0"/>
              <a:t>Architecture</a:t>
            </a:r>
          </a:p>
          <a:p>
            <a:pPr lvl="2" defTabSz="609607">
              <a:tabLst>
                <a:tab pos="5245100" algn="dec"/>
              </a:tabLst>
              <a:defRPr>
                <a:solidFill>
                  <a:srgbClr val="000000"/>
                </a:solidFill>
              </a:defRPr>
            </a:pPr>
            <a:r>
              <a:rPr lang="en-US" altLang="zh-CN" dirty="0"/>
              <a:t>Discussion:</a:t>
            </a:r>
            <a:r>
              <a:rPr lang="zh-CN" altLang="en-US" dirty="0"/>
              <a:t> </a:t>
            </a:r>
            <a:r>
              <a:rPr lang="en-US" altLang="zh-CN" dirty="0"/>
              <a:t>What’s</a:t>
            </a:r>
            <a:r>
              <a:rPr lang="zh-CN" altLang="en-US" dirty="0"/>
              <a:t> </a:t>
            </a:r>
            <a:r>
              <a:rPr lang="en-US" altLang="zh-CN" dirty="0"/>
              <a:t>Your</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&amp;</a:t>
            </a:r>
            <a:r>
              <a:rPr lang="zh-CN" altLang="en-US" dirty="0"/>
              <a:t> </a:t>
            </a:r>
            <a:r>
              <a:rPr lang="en-US" altLang="zh-CN" dirty="0"/>
              <a:t>Future</a:t>
            </a:r>
            <a:r>
              <a:rPr lang="zh-CN" altLang="en-US" dirty="0"/>
              <a:t> </a:t>
            </a:r>
            <a:r>
              <a:rPr lang="en-US" altLang="zh-CN" dirty="0"/>
              <a:t>Plan</a:t>
            </a:r>
            <a:r>
              <a:rPr lang="en-HK" dirty="0"/>
              <a:t>	</a:t>
            </a:r>
          </a:p>
          <a:p>
            <a:pPr defTabSz="609607">
              <a:tabLst>
                <a:tab pos="5245100" algn="dec"/>
              </a:tabLst>
            </a:pPr>
            <a:r>
              <a:rPr lang="en-US" altLang="zh-CN" dirty="0"/>
              <a:t>Building LLMs in </a:t>
            </a:r>
            <a:r>
              <a:rPr lang="en-US" altLang="zh-CN" dirty="0" err="1"/>
              <a:t>watsonx.ai</a:t>
            </a:r>
            <a:r>
              <a:rPr lang="en-HK" dirty="0"/>
              <a:t>		</a:t>
            </a:r>
          </a:p>
          <a:p>
            <a:pPr lvl="2" defTabSz="609607">
              <a:tabLst>
                <a:tab pos="5245100" algn="dec"/>
              </a:tabLst>
              <a:defRPr>
                <a:solidFill>
                  <a:srgbClr val="000000"/>
                </a:solidFill>
              </a:defRPr>
            </a:pPr>
            <a:r>
              <a:rPr lang="en-US" altLang="zh-CN" dirty="0">
                <a:solidFill>
                  <a:srgbClr val="000000"/>
                </a:solidFill>
              </a:rPr>
              <a:t>Development</a:t>
            </a:r>
            <a:r>
              <a:rPr lang="zh-CN" altLang="en-US" dirty="0">
                <a:solidFill>
                  <a:srgbClr val="000000"/>
                </a:solidFill>
              </a:rPr>
              <a:t> </a:t>
            </a:r>
            <a:r>
              <a:rPr lang="en-US" altLang="zh-CN" dirty="0">
                <a:solidFill>
                  <a:srgbClr val="000000"/>
                </a:solidFill>
              </a:rPr>
              <a:t>Workflow</a:t>
            </a:r>
          </a:p>
          <a:p>
            <a:pPr lvl="2" defTabSz="609607">
              <a:tabLst>
                <a:tab pos="5245100" algn="dec"/>
              </a:tabLst>
              <a:defRPr>
                <a:solidFill>
                  <a:srgbClr val="000000"/>
                </a:solidFill>
              </a:defRPr>
            </a:pPr>
            <a:r>
              <a:rPr lang="en-US" altLang="zh-CN" dirty="0">
                <a:solidFill>
                  <a:srgbClr val="000000"/>
                </a:solidFill>
              </a:rPr>
              <a:t>Demo</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Lab</a:t>
            </a:r>
            <a:r>
              <a:rPr lang="zh-CN" altLang="en-US" dirty="0">
                <a:solidFill>
                  <a:srgbClr val="000000"/>
                </a:solidFill>
              </a:rPr>
              <a:t> </a:t>
            </a:r>
            <a:r>
              <a:rPr lang="en-US" altLang="zh-CN" dirty="0">
                <a:solidFill>
                  <a:srgbClr val="000000"/>
                </a:solidFill>
              </a:rPr>
              <a:t>Prerequisites</a:t>
            </a:r>
          </a:p>
          <a:p>
            <a:pPr lvl="2" defTabSz="609607">
              <a:tabLst>
                <a:tab pos="5245100" algn="dec"/>
              </a:tabLst>
              <a:defRPr>
                <a:solidFill>
                  <a:srgbClr val="000000"/>
                </a:solidFill>
              </a:defRPr>
            </a:pPr>
            <a:r>
              <a:rPr lang="en-US" altLang="zh-CN" dirty="0">
                <a:solidFill>
                  <a:srgbClr val="000000"/>
                </a:solidFill>
              </a:rPr>
              <a:t>Use-case#1:</a:t>
            </a:r>
            <a:r>
              <a:rPr lang="zh-CN" altLang="en-US" dirty="0">
                <a:solidFill>
                  <a:srgbClr val="000000"/>
                </a:solidFill>
              </a:rPr>
              <a:t> </a:t>
            </a:r>
            <a:r>
              <a:rPr lang="en-US" altLang="zh-CN" dirty="0">
                <a:solidFill>
                  <a:srgbClr val="000000"/>
                </a:solidFill>
              </a:rPr>
              <a:t>TBD</a:t>
            </a:r>
          </a:p>
          <a:p>
            <a:pPr lvl="2" defTabSz="609607">
              <a:tabLst>
                <a:tab pos="5245100" algn="dec"/>
              </a:tabLst>
              <a:defRPr>
                <a:solidFill>
                  <a:srgbClr val="000000"/>
                </a:solidFill>
              </a:defRPr>
            </a:pPr>
            <a:r>
              <a:rPr lang="en-US" altLang="zh-CN" dirty="0">
                <a:solidFill>
                  <a:srgbClr val="000000"/>
                </a:solidFill>
              </a:rPr>
              <a:t>Use-case#2:</a:t>
            </a:r>
            <a:r>
              <a:rPr lang="zh-CN" altLang="en-US" dirty="0">
                <a:solidFill>
                  <a:srgbClr val="000000"/>
                </a:solidFill>
              </a:rPr>
              <a:t> </a:t>
            </a:r>
            <a:r>
              <a:rPr lang="en-US" altLang="zh-CN" dirty="0">
                <a:solidFill>
                  <a:srgbClr val="000000"/>
                </a:solidFill>
              </a:rPr>
              <a:t>TBD</a:t>
            </a:r>
          </a:p>
          <a:p>
            <a:pPr lvl="2" defTabSz="609607">
              <a:tabLst>
                <a:tab pos="5245100" algn="dec"/>
              </a:tabLst>
              <a:defRPr>
                <a:solidFill>
                  <a:srgbClr val="000000"/>
                </a:solidFill>
              </a:defRPr>
            </a:pPr>
            <a:r>
              <a:rPr lang="en-US" altLang="zh-CN" dirty="0">
                <a:solidFill>
                  <a:srgbClr val="000000"/>
                </a:solidFill>
              </a:rPr>
              <a:t>Use-case#3:</a:t>
            </a:r>
            <a:r>
              <a:rPr lang="zh-CN" altLang="en-US" dirty="0">
                <a:solidFill>
                  <a:srgbClr val="000000"/>
                </a:solidFill>
              </a:rPr>
              <a:t> </a:t>
            </a:r>
            <a:r>
              <a:rPr lang="en-US" altLang="zh-CN" dirty="0">
                <a:solidFill>
                  <a:srgbClr val="000000"/>
                </a:solidFill>
              </a:rPr>
              <a:t>TBD</a:t>
            </a:r>
            <a:endParaRPr lang="en-US" dirty="0">
              <a:solidFill>
                <a:srgbClr val="000000"/>
              </a:solidFill>
            </a:endParaRPr>
          </a:p>
          <a:p>
            <a:pPr defTabSz="609607">
              <a:tabLst>
                <a:tab pos="5245100" algn="dec"/>
              </a:tabLst>
            </a:pPr>
            <a:r>
              <a:rPr lang="en-US" altLang="zh-CN" dirty="0"/>
              <a:t>LLM</a:t>
            </a:r>
            <a:r>
              <a:rPr lang="zh-CN" altLang="en-US" dirty="0"/>
              <a:t> </a:t>
            </a:r>
            <a:r>
              <a:rPr lang="en-US" altLang="zh-CN" dirty="0"/>
              <a:t>Governance</a:t>
            </a:r>
            <a:r>
              <a:rPr lang="zh-CN" altLang="en-US" dirty="0"/>
              <a:t> </a:t>
            </a:r>
            <a:r>
              <a:rPr lang="en-US" altLang="zh-CN" dirty="0"/>
              <a:t>with</a:t>
            </a:r>
            <a:r>
              <a:rPr lang="zh-CN" altLang="en-US" dirty="0"/>
              <a:t> </a:t>
            </a:r>
            <a:r>
              <a:rPr lang="en-US" altLang="zh-CN" dirty="0" err="1"/>
              <a:t>watsonx.governance</a:t>
            </a:r>
            <a:endParaRPr lang="en-US" altLang="zh-CN" dirty="0"/>
          </a:p>
          <a:p>
            <a:pPr marL="0" marR="0" lvl="2" indent="201614" algn="l" defTabSz="609607" rtl="0" eaLnBrk="1" fontAlgn="auto" latinLnBrk="0" hangingPunct="1">
              <a:lnSpc>
                <a:spcPct val="100000"/>
              </a:lnSpc>
              <a:spcBef>
                <a:spcPts val="0"/>
              </a:spcBef>
              <a:spcAft>
                <a:spcPts val="0"/>
              </a:spcAft>
              <a:buClrTx/>
              <a:buSzTx/>
              <a:buFontTx/>
              <a:buNone/>
              <a:tabLst>
                <a:tab pos="5245100" algn="dec"/>
              </a:tabLst>
              <a:defRPr>
                <a:solidFill>
                  <a:srgbClr val="000000"/>
                </a:solidFill>
              </a:defRPr>
            </a:pPr>
            <a:r>
              <a:rPr lang="en-US" altLang="zh-CN" dirty="0">
                <a:solidFill>
                  <a:srgbClr val="000000"/>
                </a:solidFill>
              </a:rPr>
              <a:t>Description</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Components</a:t>
            </a:r>
            <a:endParaRPr kumimoji="0" lang="en-US" altLang="zh-CN" sz="1800" b="0" i="0" u="none" strike="noStrike" kern="0" cap="none" spc="0" normalizeH="0" baseline="0" noProof="0" dirty="0">
              <a:ln>
                <a:noFill/>
              </a:ln>
              <a:solidFill>
                <a:srgbClr val="000000"/>
              </a:solidFill>
              <a:effectLst/>
              <a:uLnTx/>
              <a:uFillTx/>
              <a:latin typeface="IBM Plex Sans Light"/>
              <a:sym typeface="IBM Plex Sans Light"/>
            </a:endParaRPr>
          </a:p>
          <a:p>
            <a:pPr lvl="2" defTabSz="609607">
              <a:tabLst>
                <a:tab pos="5245100" algn="dec"/>
              </a:tabLst>
              <a:defRPr>
                <a:solidFill>
                  <a:srgbClr val="000000"/>
                </a:solidFill>
              </a:defRPr>
            </a:pPr>
            <a:r>
              <a:rPr lang="en-US" altLang="zh-CN" dirty="0">
                <a:solidFill>
                  <a:srgbClr val="000000"/>
                </a:solidFill>
              </a:rPr>
              <a:t>Demo</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Lab</a:t>
            </a:r>
            <a:r>
              <a:rPr lang="zh-CN" altLang="en-US" dirty="0">
                <a:solidFill>
                  <a:srgbClr val="000000"/>
                </a:solidFill>
              </a:rPr>
              <a:t> </a:t>
            </a:r>
            <a:r>
              <a:rPr lang="en-US" altLang="zh-CN" dirty="0">
                <a:solidFill>
                  <a:srgbClr val="000000"/>
                </a:solidFill>
              </a:rPr>
              <a:t>Prerequisites</a:t>
            </a:r>
          </a:p>
          <a:p>
            <a:pPr lvl="2" defTabSz="609607">
              <a:tabLst>
                <a:tab pos="5245100" algn="dec"/>
              </a:tabLst>
              <a:defRPr>
                <a:solidFill>
                  <a:srgbClr val="000000"/>
                </a:solidFill>
              </a:defRPr>
            </a:pPr>
            <a:r>
              <a:rPr lang="en-US" altLang="zh-CN" dirty="0">
                <a:solidFill>
                  <a:srgbClr val="000000"/>
                </a:solidFill>
              </a:rPr>
              <a:t>Use-case:</a:t>
            </a:r>
            <a:r>
              <a:rPr lang="zh-CN" altLang="en-US" dirty="0">
                <a:solidFill>
                  <a:srgbClr val="000000"/>
                </a:solidFill>
              </a:rPr>
              <a:t> </a:t>
            </a:r>
            <a:r>
              <a:rPr lang="en-US" altLang="zh-CN" dirty="0">
                <a:solidFill>
                  <a:srgbClr val="000000"/>
                </a:solidFill>
              </a:rPr>
              <a:t>TBD</a:t>
            </a:r>
            <a:endParaRPr lang="en-HK" dirty="0"/>
          </a:p>
          <a:p>
            <a:pPr defTabSz="609607">
              <a:tabLst>
                <a:tab pos="5245100" algn="dec"/>
              </a:tabLst>
            </a:pPr>
            <a:r>
              <a:rPr lang="en-US" altLang="zh-CN" dirty="0"/>
              <a:t>Start</a:t>
            </a:r>
            <a:r>
              <a:rPr lang="zh-CN" altLang="en-US" dirty="0"/>
              <a:t> </a:t>
            </a:r>
            <a:r>
              <a:rPr lang="en-US" altLang="zh-CN" dirty="0"/>
              <a:t>Acting</a:t>
            </a:r>
            <a:r>
              <a:rPr lang="zh-CN" altLang="en-US" dirty="0"/>
              <a:t> </a:t>
            </a:r>
            <a:r>
              <a:rPr lang="en-US" altLang="zh-CN" dirty="0"/>
              <a:t>Now</a:t>
            </a:r>
            <a:endParaRPr dirty="0"/>
          </a:p>
        </p:txBody>
      </p:sp>
      <p:sp>
        <p:nvSpPr>
          <p:cNvPr id="2884"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err="1"/>
              <a:t>LLMOps</a:t>
            </a:r>
            <a:r>
              <a:rPr lang="zh-CN" altLang="en-US" dirty="0"/>
              <a:t> </a:t>
            </a:r>
            <a:r>
              <a:rPr lang="en-US" altLang="zh-CN" dirty="0"/>
              <a:t>–</a:t>
            </a:r>
            <a:r>
              <a:rPr lang="zh-CN" altLang="en-US" dirty="0"/>
              <a:t> </a:t>
            </a:r>
            <a:r>
              <a:rPr lang="en-US" altLang="zh-CN" dirty="0"/>
              <a:t>IBM</a:t>
            </a:r>
            <a:r>
              <a:rPr lang="zh-CN" altLang="en-US" dirty="0"/>
              <a:t> </a:t>
            </a:r>
            <a:r>
              <a:rPr lang="en-US" altLang="zh-CN" dirty="0"/>
              <a:t>Narrative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24</a:t>
            </a:fld>
            <a:endParaRPr/>
          </a:p>
        </p:txBody>
      </p:sp>
      <p:sp>
        <p:nvSpPr>
          <p:cNvPr id="2" name="Title">
            <a:extLst>
              <a:ext uri="{FF2B5EF4-FFF2-40B4-BE49-F238E27FC236}">
                <a16:creationId xmlns:a16="http://schemas.microsoft.com/office/drawing/2014/main" id="{180E0136-0DF4-3E03-C020-6E01581699A0}"/>
              </a:ext>
            </a:extLst>
          </p:cNvPr>
          <p:cNvSpPr txBox="1"/>
          <p:nvPr/>
        </p:nvSpPr>
        <p:spPr>
          <a:xfrm>
            <a:off x="181015" y="1130300"/>
            <a:ext cx="4443236" cy="4498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err="1"/>
              <a:t>LLMOps</a:t>
            </a:r>
            <a:r>
              <a:rPr lang="en-US" altLang="zh-CN" dirty="0"/>
              <a:t> is a part of </a:t>
            </a:r>
            <a:r>
              <a:rPr lang="en-US" altLang="zh-CN" dirty="0" err="1"/>
              <a:t>MLOps</a:t>
            </a:r>
            <a:r>
              <a:rPr lang="en-US" altLang="zh-CN" dirty="0"/>
              <a:t> that focuses on Large Language Models (LLMs).</a:t>
            </a:r>
            <a:r>
              <a:rPr lang="zh-CN" altLang="en-US" dirty="0"/>
              <a:t> </a:t>
            </a:r>
            <a:r>
              <a:rPr lang="en-US" altLang="zh-CN" dirty="0"/>
              <a:t>It</a:t>
            </a:r>
            <a:r>
              <a:rPr lang="zh-CN" altLang="en-US" dirty="0"/>
              <a:t> </a:t>
            </a:r>
            <a:r>
              <a:rPr lang="en-HK" altLang="zh-CN" dirty="0"/>
              <a:t>refers to the specialized </a:t>
            </a:r>
            <a:r>
              <a:rPr lang="en-HK" altLang="zh-CN" dirty="0">
                <a:solidFill>
                  <a:srgbClr val="00B0F0"/>
                </a:solidFill>
              </a:rPr>
              <a:t>practices</a:t>
            </a:r>
            <a:r>
              <a:rPr lang="en-HK" altLang="zh-CN" dirty="0"/>
              <a:t> and </a:t>
            </a:r>
            <a:r>
              <a:rPr lang="en-HK" altLang="zh-CN" dirty="0">
                <a:solidFill>
                  <a:srgbClr val="00B0F0"/>
                </a:solidFill>
              </a:rPr>
              <a:t>workflows</a:t>
            </a:r>
            <a:r>
              <a:rPr lang="en-HK" altLang="zh-CN" dirty="0"/>
              <a:t> that speed </a:t>
            </a:r>
            <a:r>
              <a:rPr lang="en-HK" altLang="zh-CN" dirty="0">
                <a:solidFill>
                  <a:srgbClr val="FF0000"/>
                </a:solidFill>
              </a:rPr>
              <a:t>development</a:t>
            </a:r>
            <a:r>
              <a:rPr lang="en-HK" altLang="zh-CN" dirty="0"/>
              <a:t>, </a:t>
            </a:r>
            <a:r>
              <a:rPr lang="en-HK" altLang="zh-CN" dirty="0">
                <a:solidFill>
                  <a:srgbClr val="FF0000"/>
                </a:solidFill>
              </a:rPr>
              <a:t>deployment</a:t>
            </a:r>
            <a:r>
              <a:rPr lang="en-HK" altLang="zh-CN" dirty="0"/>
              <a:t> and</a:t>
            </a:r>
            <a:r>
              <a:rPr lang="en-HK" altLang="zh-CN" dirty="0">
                <a:solidFill>
                  <a:schemeClr val="accent2">
                    <a:lumMod val="75000"/>
                  </a:schemeClr>
                </a:solidFill>
              </a:rPr>
              <a:t> </a:t>
            </a:r>
            <a:r>
              <a:rPr lang="en-HK" altLang="zh-CN" dirty="0">
                <a:solidFill>
                  <a:srgbClr val="FF0000"/>
                </a:solidFill>
              </a:rPr>
              <a:t>management</a:t>
            </a:r>
            <a:r>
              <a:rPr lang="en-HK" altLang="zh-CN" dirty="0">
                <a:solidFill>
                  <a:schemeClr val="accent2">
                    <a:lumMod val="75000"/>
                  </a:schemeClr>
                </a:solidFill>
              </a:rPr>
              <a:t> </a:t>
            </a:r>
            <a:r>
              <a:rPr lang="en-HK" altLang="zh-CN" dirty="0"/>
              <a:t>of </a:t>
            </a:r>
            <a:r>
              <a:rPr lang="en-US" altLang="zh-CN" dirty="0"/>
              <a:t>LLMs</a:t>
            </a:r>
            <a:r>
              <a:rPr lang="en-HK" altLang="zh-CN" dirty="0"/>
              <a:t> throughout their complete lifecycle. </a:t>
            </a:r>
            <a:endParaRPr dirty="0"/>
          </a:p>
        </p:txBody>
      </p:sp>
      <p:grpSp>
        <p:nvGrpSpPr>
          <p:cNvPr id="3" name="Group 2">
            <a:extLst>
              <a:ext uri="{FF2B5EF4-FFF2-40B4-BE49-F238E27FC236}">
                <a16:creationId xmlns:a16="http://schemas.microsoft.com/office/drawing/2014/main" id="{A2180923-373E-D81D-5492-4A089F911886}"/>
              </a:ext>
            </a:extLst>
          </p:cNvPr>
          <p:cNvGrpSpPr/>
          <p:nvPr/>
        </p:nvGrpSpPr>
        <p:grpSpPr>
          <a:xfrm>
            <a:off x="122150" y="3379658"/>
            <a:ext cx="5828039" cy="3128921"/>
            <a:chOff x="283151" y="3291420"/>
            <a:chExt cx="5828039" cy="3128921"/>
          </a:xfrm>
        </p:grpSpPr>
        <p:pic>
          <p:nvPicPr>
            <p:cNvPr id="4" name="Picture 3" descr="A white swirly background&#10;&#10;Description automatically generated with medium confidence">
              <a:extLst>
                <a:ext uri="{FF2B5EF4-FFF2-40B4-BE49-F238E27FC236}">
                  <a16:creationId xmlns:a16="http://schemas.microsoft.com/office/drawing/2014/main" id="{572E3513-7837-E2DF-4A55-E4ACC9ED38F5}"/>
                </a:ext>
              </a:extLst>
            </p:cNvPr>
            <p:cNvPicPr>
              <a:picLocks noChangeAspect="1"/>
            </p:cNvPicPr>
            <p:nvPr/>
          </p:nvPicPr>
          <p:blipFill rotWithShape="1">
            <a:blip r:embed="rId3"/>
            <a:srcRect l="11" r="-11"/>
            <a:stretch/>
          </p:blipFill>
          <p:spPr>
            <a:xfrm>
              <a:off x="1989323" y="3850101"/>
              <a:ext cx="2592000" cy="1828800"/>
            </a:xfrm>
            <a:prstGeom prst="ellipse">
              <a:avLst/>
            </a:prstGeom>
            <a:ln>
              <a:solidFill>
                <a:srgbClr val="FFFF00"/>
              </a:solidFill>
            </a:ln>
            <a:effectLst>
              <a:softEdge rad="112500"/>
            </a:effectLst>
          </p:spPr>
        </p:pic>
        <p:grpSp>
          <p:nvGrpSpPr>
            <p:cNvPr id="5" name="Group 4">
              <a:extLst>
                <a:ext uri="{FF2B5EF4-FFF2-40B4-BE49-F238E27FC236}">
                  <a16:creationId xmlns:a16="http://schemas.microsoft.com/office/drawing/2014/main" id="{D21C33F1-9927-E70F-6A77-1FEF1BEE2BB7}"/>
                </a:ext>
              </a:extLst>
            </p:cNvPr>
            <p:cNvGrpSpPr/>
            <p:nvPr/>
          </p:nvGrpSpPr>
          <p:grpSpPr>
            <a:xfrm>
              <a:off x="2215943" y="3298968"/>
              <a:ext cx="3524672" cy="2236450"/>
              <a:chOff x="2215943" y="3298968"/>
              <a:chExt cx="3524672" cy="2236450"/>
            </a:xfrm>
          </p:grpSpPr>
          <p:sp>
            <p:nvSpPr>
              <p:cNvPr id="41" name="Arc 40">
                <a:extLst>
                  <a:ext uri="{FF2B5EF4-FFF2-40B4-BE49-F238E27FC236}">
                    <a16:creationId xmlns:a16="http://schemas.microsoft.com/office/drawing/2014/main" id="{7BA24EA0-FCBD-1384-FF36-A380CA13026C}"/>
                  </a:ext>
                </a:extLst>
              </p:cNvPr>
              <p:cNvSpPr/>
              <p:nvPr/>
            </p:nvSpPr>
            <p:spPr>
              <a:xfrm>
                <a:off x="2215943" y="3880229"/>
                <a:ext cx="2299397" cy="1655189"/>
              </a:xfrm>
              <a:prstGeom prst="arc">
                <a:avLst>
                  <a:gd name="adj1" fmla="val 16172849"/>
                  <a:gd name="adj2" fmla="val 19764196"/>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3EE85AF9-7A97-0D38-C046-4488DC0AE9F2}"/>
                  </a:ext>
                </a:extLst>
              </p:cNvPr>
              <p:cNvSpPr/>
              <p:nvPr/>
            </p:nvSpPr>
            <p:spPr>
              <a:xfrm rot="16200000">
                <a:off x="4358430" y="3185168"/>
                <a:ext cx="861528" cy="1616989"/>
              </a:xfrm>
              <a:prstGeom prst="arc">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8925D7B-591A-0840-C360-EFF0E06629F6}"/>
                  </a:ext>
                </a:extLst>
              </p:cNvPr>
              <p:cNvSpPr txBox="1"/>
              <p:nvPr/>
            </p:nvSpPr>
            <p:spPr>
              <a:xfrm>
                <a:off x="4352967" y="3622713"/>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Pre-trained</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LLM</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44" name="Google Shape;903;p31">
                <a:extLst>
                  <a:ext uri="{FF2B5EF4-FFF2-40B4-BE49-F238E27FC236}">
                    <a16:creationId xmlns:a16="http://schemas.microsoft.com/office/drawing/2014/main" id="{286ADE98-5551-4FED-072C-A7F06796B997}"/>
                  </a:ext>
                </a:extLst>
              </p:cNvPr>
              <p:cNvSpPr/>
              <p:nvPr/>
            </p:nvSpPr>
            <p:spPr>
              <a:xfrm>
                <a:off x="4850633" y="3298968"/>
                <a:ext cx="399084" cy="399084"/>
              </a:xfrm>
              <a:custGeom>
                <a:avLst/>
                <a:gdLst/>
                <a:ahLst/>
                <a:cxnLst/>
                <a:rect l="l" t="t" r="r" b="b"/>
                <a:pathLst>
                  <a:path w="854245" h="854245" extrusionOk="0">
                    <a:moveTo>
                      <a:pt x="0" y="0"/>
                    </a:moveTo>
                    <a:lnTo>
                      <a:pt x="854245" y="0"/>
                    </a:lnTo>
                    <a:lnTo>
                      <a:pt x="854245" y="854245"/>
                    </a:lnTo>
                    <a:lnTo>
                      <a:pt x="0" y="854245"/>
                    </a:lnTo>
                    <a:lnTo>
                      <a:pt x="0" y="0"/>
                    </a:lnTo>
                    <a:close/>
                  </a:path>
                </a:pathLst>
              </a:custGeom>
              <a:blipFill dpi="0" rotWithShape="1">
                <a:blip r:embed="rId4">
                  <a:duotone>
                    <a:prstClr val="black"/>
                    <a:schemeClr val="accent2">
                      <a:tint val="45000"/>
                      <a:satMod val="400000"/>
                    </a:schemeClr>
                  </a:duotone>
                </a:blip>
                <a:srcRect/>
                <a:stretch>
                  <a:fillRect/>
                </a:stretch>
              </a:blipFill>
              <a:ln>
                <a:noFill/>
              </a:ln>
            </p:spPr>
            <p:txBody>
              <a:bodyPr/>
              <a:lstStyle/>
              <a:p>
                <a:endParaRPr lang="en-US" dirty="0"/>
              </a:p>
            </p:txBody>
          </p:sp>
        </p:grpSp>
        <p:grpSp>
          <p:nvGrpSpPr>
            <p:cNvPr id="6" name="Group 5">
              <a:extLst>
                <a:ext uri="{FF2B5EF4-FFF2-40B4-BE49-F238E27FC236}">
                  <a16:creationId xmlns:a16="http://schemas.microsoft.com/office/drawing/2014/main" id="{D77DF40C-C77C-F725-C70F-C4CD7368A40C}"/>
                </a:ext>
              </a:extLst>
            </p:cNvPr>
            <p:cNvGrpSpPr/>
            <p:nvPr/>
          </p:nvGrpSpPr>
          <p:grpSpPr>
            <a:xfrm>
              <a:off x="3049708" y="3994028"/>
              <a:ext cx="3061482" cy="1655189"/>
              <a:chOff x="3093252" y="3994028"/>
              <a:chExt cx="3061482" cy="1655189"/>
            </a:xfrm>
          </p:grpSpPr>
          <p:sp>
            <p:nvSpPr>
              <p:cNvPr id="37" name="Arc 36">
                <a:extLst>
                  <a:ext uri="{FF2B5EF4-FFF2-40B4-BE49-F238E27FC236}">
                    <a16:creationId xmlns:a16="http://schemas.microsoft.com/office/drawing/2014/main" id="{5499A0C9-A797-F421-1219-185A6557A054}"/>
                  </a:ext>
                </a:extLst>
              </p:cNvPr>
              <p:cNvSpPr/>
              <p:nvPr/>
            </p:nvSpPr>
            <p:spPr>
              <a:xfrm>
                <a:off x="3093252" y="3994028"/>
                <a:ext cx="1501465" cy="1655189"/>
              </a:xfrm>
              <a:prstGeom prst="arc">
                <a:avLst>
                  <a:gd name="adj1" fmla="val 18634749"/>
                  <a:gd name="adj2" fmla="val 21490626"/>
                </a:avLst>
              </a:prstGeom>
              <a:ln w="22225">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FAF5E5FF-45D6-8F97-7E0A-D8306A3EAED9}"/>
                  </a:ext>
                </a:extLst>
              </p:cNvPr>
              <p:cNvSpPr/>
              <p:nvPr/>
            </p:nvSpPr>
            <p:spPr>
              <a:xfrm rot="17201468">
                <a:off x="4793703" y="4072745"/>
                <a:ext cx="861528" cy="1616989"/>
              </a:xfrm>
              <a:prstGeom prst="arc">
                <a:avLst>
                  <a:gd name="adj1" fmla="val 16952164"/>
                  <a:gd name="adj2" fmla="val 2076985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Google Shape;890;p31">
                <a:extLst>
                  <a:ext uri="{FF2B5EF4-FFF2-40B4-BE49-F238E27FC236}">
                    <a16:creationId xmlns:a16="http://schemas.microsoft.com/office/drawing/2014/main" id="{B9DCFBBD-0763-A9DB-615F-CA8851A0C71F}"/>
                  </a:ext>
                </a:extLst>
              </p:cNvPr>
              <p:cNvSpPr/>
              <p:nvPr/>
            </p:nvSpPr>
            <p:spPr>
              <a:xfrm>
                <a:off x="5267560" y="4163821"/>
                <a:ext cx="399084" cy="399084"/>
              </a:xfrm>
              <a:custGeom>
                <a:avLst/>
                <a:gdLst/>
                <a:ahLst/>
                <a:cxnLst/>
                <a:rect l="l" t="t" r="r" b="b"/>
                <a:pathLst>
                  <a:path w="934067" h="934067" extrusionOk="0">
                    <a:moveTo>
                      <a:pt x="0" y="0"/>
                    </a:moveTo>
                    <a:lnTo>
                      <a:pt x="934066" y="0"/>
                    </a:lnTo>
                    <a:lnTo>
                      <a:pt x="934066" y="934067"/>
                    </a:lnTo>
                    <a:lnTo>
                      <a:pt x="0" y="934067"/>
                    </a:lnTo>
                    <a:lnTo>
                      <a:pt x="0" y="0"/>
                    </a:lnTo>
                    <a:close/>
                  </a:path>
                </a:pathLst>
              </a:custGeom>
              <a:blipFill rotWithShape="1">
                <a:blip r:embed="rId5">
                  <a:alphaModFix/>
                  <a:duotone>
                    <a:prstClr val="black"/>
                    <a:schemeClr val="accent5">
                      <a:tint val="45000"/>
                      <a:satMod val="400000"/>
                    </a:schemeClr>
                  </a:duotone>
                </a:blip>
                <a:stretch>
                  <a:fillRect/>
                </a:stretch>
              </a:blipFill>
              <a:ln>
                <a:noFill/>
              </a:ln>
            </p:spPr>
            <p:txBody>
              <a:bodyPr/>
              <a:lstStyle/>
              <a:p>
                <a:endParaRPr lang="en-US"/>
              </a:p>
            </p:txBody>
          </p:sp>
          <p:sp>
            <p:nvSpPr>
              <p:cNvPr id="40" name="TextBox 39">
                <a:extLst>
                  <a:ext uri="{FF2B5EF4-FFF2-40B4-BE49-F238E27FC236}">
                    <a16:creationId xmlns:a16="http://schemas.microsoft.com/office/drawing/2014/main" id="{7B089651-0183-0145-D2FA-5E241AF23A2D}"/>
                  </a:ext>
                </a:extLst>
              </p:cNvPr>
              <p:cNvSpPr txBox="1"/>
              <p:nvPr/>
            </p:nvSpPr>
            <p:spPr>
              <a:xfrm>
                <a:off x="4767086" y="456407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Fine-tuning</a:t>
                </a:r>
                <a:endParaRPr lang="en-US" sz="1000" dirty="0">
                  <a:solidFill>
                    <a:srgbClr val="000000"/>
                  </a:solidFill>
                  <a:latin typeface="IBM Plex Sans Medm" panose="020B0503050203000203" pitchFamily="34" charset="0"/>
                  <a:ea typeface="IBM Plex Sans" charset="0"/>
                  <a:cs typeface="IBM Plex Sans" charset="0"/>
                </a:endParaRPr>
              </a:p>
            </p:txBody>
          </p:sp>
        </p:grpSp>
        <p:grpSp>
          <p:nvGrpSpPr>
            <p:cNvPr id="7" name="Group 6">
              <a:extLst>
                <a:ext uri="{FF2B5EF4-FFF2-40B4-BE49-F238E27FC236}">
                  <a16:creationId xmlns:a16="http://schemas.microsoft.com/office/drawing/2014/main" id="{E73D1860-F0C4-150E-8474-377567FB8FB0}"/>
                </a:ext>
              </a:extLst>
            </p:cNvPr>
            <p:cNvGrpSpPr/>
            <p:nvPr/>
          </p:nvGrpSpPr>
          <p:grpSpPr>
            <a:xfrm>
              <a:off x="2119924" y="3980338"/>
              <a:ext cx="3934358" cy="1759032"/>
              <a:chOff x="2119924" y="3980338"/>
              <a:chExt cx="3934358" cy="1759032"/>
            </a:xfrm>
          </p:grpSpPr>
          <p:sp>
            <p:nvSpPr>
              <p:cNvPr id="33" name="Arc 32">
                <a:extLst>
                  <a:ext uri="{FF2B5EF4-FFF2-40B4-BE49-F238E27FC236}">
                    <a16:creationId xmlns:a16="http://schemas.microsoft.com/office/drawing/2014/main" id="{B2D636AA-C728-E60A-1B53-7DE5253EDEAF}"/>
                  </a:ext>
                </a:extLst>
              </p:cNvPr>
              <p:cNvSpPr/>
              <p:nvPr/>
            </p:nvSpPr>
            <p:spPr>
              <a:xfrm flipV="1">
                <a:off x="2119924" y="3980338"/>
                <a:ext cx="2446585" cy="1655999"/>
              </a:xfrm>
              <a:prstGeom prst="arc">
                <a:avLst>
                  <a:gd name="adj1" fmla="val 19970865"/>
                  <a:gd name="adj2" fmla="val 21490626"/>
                </a:avLst>
              </a:prstGeom>
              <a:ln w="22225">
                <a:solidFill>
                  <a:schemeClr val="accent6">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AACF4671-58B9-CE72-14B6-226BD3CE4424}"/>
                  </a:ext>
                </a:extLst>
              </p:cNvPr>
              <p:cNvSpPr/>
              <p:nvPr/>
            </p:nvSpPr>
            <p:spPr>
              <a:xfrm rot="16200000" flipH="1">
                <a:off x="4766288" y="4136756"/>
                <a:ext cx="958999" cy="1616989"/>
              </a:xfrm>
              <a:prstGeom prst="arc">
                <a:avLst>
                  <a:gd name="adj1" fmla="val 16952164"/>
                  <a:gd name="adj2" fmla="val 19758516"/>
                </a:avLst>
              </a:prstGeom>
              <a:ln w="2222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5E3BC5E-ACCB-7CEA-2A14-F832275D689D}"/>
                  </a:ext>
                </a:extLst>
              </p:cNvPr>
              <p:cNvSpPr txBox="1"/>
              <p:nvPr/>
            </p:nvSpPr>
            <p:spPr>
              <a:xfrm>
                <a:off x="4504518" y="546558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Prompt-tuning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6" name="Google Shape;905;p31">
                <a:extLst>
                  <a:ext uri="{FF2B5EF4-FFF2-40B4-BE49-F238E27FC236}">
                    <a16:creationId xmlns:a16="http://schemas.microsoft.com/office/drawing/2014/main" id="{6EA0E956-FD1E-2CC9-615B-358A4D51FBD0}"/>
                  </a:ext>
                </a:extLst>
              </p:cNvPr>
              <p:cNvSpPr/>
              <p:nvPr/>
            </p:nvSpPr>
            <p:spPr>
              <a:xfrm>
                <a:off x="4998800" y="5136954"/>
                <a:ext cx="399085" cy="399085"/>
              </a:xfrm>
              <a:custGeom>
                <a:avLst/>
                <a:gdLst/>
                <a:ahLst/>
                <a:cxnLst/>
                <a:rect l="l" t="t" r="r" b="b"/>
                <a:pathLst>
                  <a:path w="1188839" h="1188839" extrusionOk="0">
                    <a:moveTo>
                      <a:pt x="0" y="0"/>
                    </a:moveTo>
                    <a:lnTo>
                      <a:pt x="1188839" y="0"/>
                    </a:lnTo>
                    <a:lnTo>
                      <a:pt x="1188839" y="1188839"/>
                    </a:lnTo>
                    <a:lnTo>
                      <a:pt x="0" y="1188839"/>
                    </a:lnTo>
                    <a:lnTo>
                      <a:pt x="0" y="0"/>
                    </a:lnTo>
                    <a:close/>
                  </a:path>
                </a:pathLst>
              </a:custGeom>
              <a:blipFill rotWithShape="1">
                <a:blip r:embed="rId6">
                  <a:alphaModFix/>
                  <a:duotone>
                    <a:prstClr val="black"/>
                    <a:schemeClr val="accent6">
                      <a:tint val="45000"/>
                      <a:satMod val="400000"/>
                    </a:schemeClr>
                  </a:duotone>
                </a:blip>
                <a:stretch>
                  <a:fillRect/>
                </a:stretch>
              </a:blipFill>
              <a:ln>
                <a:noFill/>
              </a:ln>
            </p:spPr>
            <p:txBody>
              <a:bodyPr/>
              <a:lstStyle/>
              <a:p>
                <a:endParaRPr lang="en-US"/>
              </a:p>
            </p:txBody>
          </p:sp>
        </p:grpSp>
        <p:grpSp>
          <p:nvGrpSpPr>
            <p:cNvPr id="8" name="Group 7">
              <a:extLst>
                <a:ext uri="{FF2B5EF4-FFF2-40B4-BE49-F238E27FC236}">
                  <a16:creationId xmlns:a16="http://schemas.microsoft.com/office/drawing/2014/main" id="{42D645D9-6DD0-1C9C-188E-8DFDB03D06E6}"/>
                </a:ext>
              </a:extLst>
            </p:cNvPr>
            <p:cNvGrpSpPr/>
            <p:nvPr/>
          </p:nvGrpSpPr>
          <p:grpSpPr>
            <a:xfrm>
              <a:off x="459656" y="3998793"/>
              <a:ext cx="5068965" cy="2218222"/>
              <a:chOff x="459656" y="3998793"/>
              <a:chExt cx="5068965" cy="2218222"/>
            </a:xfrm>
          </p:grpSpPr>
          <p:sp>
            <p:nvSpPr>
              <p:cNvPr id="29" name="Arc 28">
                <a:extLst>
                  <a:ext uri="{FF2B5EF4-FFF2-40B4-BE49-F238E27FC236}">
                    <a16:creationId xmlns:a16="http://schemas.microsoft.com/office/drawing/2014/main" id="{EDEA8B93-B70C-D8F3-2639-2EE5722CE952}"/>
                  </a:ext>
                </a:extLst>
              </p:cNvPr>
              <p:cNvSpPr/>
              <p:nvPr/>
            </p:nvSpPr>
            <p:spPr>
              <a:xfrm flipV="1">
                <a:off x="2248665" y="3998793"/>
                <a:ext cx="2299397" cy="1656000"/>
              </a:xfrm>
              <a:prstGeom prst="arc">
                <a:avLst>
                  <a:gd name="adj1" fmla="val 16318282"/>
                  <a:gd name="adj2" fmla="val 19763851"/>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FCFB13EE-EA49-36D1-D0EB-14EEF43EC033}"/>
                  </a:ext>
                </a:extLst>
              </p:cNvPr>
              <p:cNvSpPr/>
              <p:nvPr/>
            </p:nvSpPr>
            <p:spPr>
              <a:xfrm rot="16200000" flipH="1">
                <a:off x="4289362" y="4743817"/>
                <a:ext cx="861529" cy="1616989"/>
              </a:xfrm>
              <a:prstGeom prst="arc">
                <a:avLst/>
              </a:prstGeom>
              <a:ln w="2222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9281A28-B10C-BD97-6051-2EBC0CB3A861}"/>
                  </a:ext>
                </a:extLst>
              </p:cNvPr>
              <p:cNvSpPr txBox="1"/>
              <p:nvPr/>
            </p:nvSpPr>
            <p:spPr>
              <a:xfrm>
                <a:off x="459656" y="47434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Embedding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2" name="Google Shape;887;p31">
                <a:extLst>
                  <a:ext uri="{FF2B5EF4-FFF2-40B4-BE49-F238E27FC236}">
                    <a16:creationId xmlns:a16="http://schemas.microsoft.com/office/drawing/2014/main" id="{1C808F26-3B33-4B9D-8409-FD95B159662F}"/>
                  </a:ext>
                </a:extLst>
              </p:cNvPr>
              <p:cNvSpPr/>
              <p:nvPr/>
            </p:nvSpPr>
            <p:spPr>
              <a:xfrm>
                <a:off x="4712869" y="5817931"/>
                <a:ext cx="399084" cy="399084"/>
              </a:xfrm>
              <a:custGeom>
                <a:avLst/>
                <a:gdLst/>
                <a:ahLst/>
                <a:cxnLst/>
                <a:rect l="l" t="t" r="r" b="b"/>
                <a:pathLst>
                  <a:path w="1402192" h="1402192" extrusionOk="0">
                    <a:moveTo>
                      <a:pt x="0" y="0"/>
                    </a:moveTo>
                    <a:lnTo>
                      <a:pt x="1402191" y="0"/>
                    </a:lnTo>
                    <a:lnTo>
                      <a:pt x="1402191" y="1402191"/>
                    </a:lnTo>
                    <a:lnTo>
                      <a:pt x="0" y="1402191"/>
                    </a:lnTo>
                    <a:lnTo>
                      <a:pt x="0" y="0"/>
                    </a:lnTo>
                    <a:close/>
                  </a:path>
                </a:pathLst>
              </a:custGeom>
              <a:blipFill rotWithShape="1">
                <a:blip r:embed="rId7">
                  <a:alphaModFix/>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Effect>
                            <a14:brightnessContrast contrast="100000"/>
                          </a14:imgEffect>
                        </a14:imgLayer>
                      </a14:imgProps>
                    </a:ext>
                  </a:extLst>
                </a:blip>
                <a:stretch>
                  <a:fillRect/>
                </a:stretch>
              </a:blipFill>
              <a:ln>
                <a:noFill/>
              </a:ln>
            </p:spPr>
            <p:txBody>
              <a:bodyPr/>
              <a:lstStyle/>
              <a:p>
                <a:endParaRPr lang="en-US"/>
              </a:p>
            </p:txBody>
          </p:sp>
        </p:grpSp>
        <p:grpSp>
          <p:nvGrpSpPr>
            <p:cNvPr id="9" name="Group 8">
              <a:extLst>
                <a:ext uri="{FF2B5EF4-FFF2-40B4-BE49-F238E27FC236}">
                  <a16:creationId xmlns:a16="http://schemas.microsoft.com/office/drawing/2014/main" id="{B8096CFB-6814-7523-583F-6328AC2FF30F}"/>
                </a:ext>
              </a:extLst>
            </p:cNvPr>
            <p:cNvGrpSpPr/>
            <p:nvPr/>
          </p:nvGrpSpPr>
          <p:grpSpPr>
            <a:xfrm>
              <a:off x="751317" y="3291420"/>
              <a:ext cx="3597569" cy="2236121"/>
              <a:chOff x="762203" y="3302306"/>
              <a:chExt cx="3597569" cy="2236121"/>
            </a:xfrm>
          </p:grpSpPr>
          <p:sp>
            <p:nvSpPr>
              <p:cNvPr id="25" name="Arc 24">
                <a:extLst>
                  <a:ext uri="{FF2B5EF4-FFF2-40B4-BE49-F238E27FC236}">
                    <a16:creationId xmlns:a16="http://schemas.microsoft.com/office/drawing/2014/main" id="{684BC0D9-3D4C-7019-2260-DBFA8FDDEFF9}"/>
                  </a:ext>
                </a:extLst>
              </p:cNvPr>
              <p:cNvSpPr/>
              <p:nvPr/>
            </p:nvSpPr>
            <p:spPr>
              <a:xfrm flipH="1">
                <a:off x="2074827" y="3883238"/>
                <a:ext cx="2284945" cy="1655189"/>
              </a:xfrm>
              <a:prstGeom prst="arc">
                <a:avLst>
                  <a:gd name="adj1" fmla="val 16223660"/>
                  <a:gd name="adj2" fmla="val 2079117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ABCB2CDD-8351-6679-CE38-ACDF8A356D79}"/>
                  </a:ext>
                </a:extLst>
              </p:cNvPr>
              <p:cNvSpPr/>
              <p:nvPr/>
            </p:nvSpPr>
            <p:spPr>
              <a:xfrm rot="16200000" flipV="1">
                <a:off x="1298810" y="3218322"/>
                <a:ext cx="861528" cy="1620000"/>
              </a:xfrm>
              <a:prstGeom prst="arc">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1085079-D7D1-201F-D879-F3111E2FAF02}"/>
                  </a:ext>
                </a:extLst>
              </p:cNvPr>
              <p:cNvSpPr txBox="1"/>
              <p:nvPr/>
            </p:nvSpPr>
            <p:spPr>
              <a:xfrm>
                <a:off x="762203" y="370338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Data</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Management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8" name="Google Shape;900;p31">
                <a:extLst>
                  <a:ext uri="{FF2B5EF4-FFF2-40B4-BE49-F238E27FC236}">
                    <a16:creationId xmlns:a16="http://schemas.microsoft.com/office/drawing/2014/main" id="{D84EBD72-AF4E-4F34-7D8C-33A65CFD8CFD}"/>
                  </a:ext>
                </a:extLst>
              </p:cNvPr>
              <p:cNvSpPr/>
              <p:nvPr/>
            </p:nvSpPr>
            <p:spPr>
              <a:xfrm>
                <a:off x="1256485" y="3302306"/>
                <a:ext cx="399084" cy="399084"/>
              </a:xfrm>
              <a:custGeom>
                <a:avLst/>
                <a:gdLst/>
                <a:ahLst/>
                <a:cxnLst/>
                <a:rect l="l" t="t" r="r" b="b"/>
                <a:pathLst>
                  <a:path w="1008363" h="1008363" extrusionOk="0">
                    <a:moveTo>
                      <a:pt x="0" y="0"/>
                    </a:moveTo>
                    <a:lnTo>
                      <a:pt x="1008363" y="0"/>
                    </a:lnTo>
                    <a:lnTo>
                      <a:pt x="1008363" y="1008363"/>
                    </a:lnTo>
                    <a:lnTo>
                      <a:pt x="0" y="1008363"/>
                    </a:lnTo>
                    <a:lnTo>
                      <a:pt x="0" y="0"/>
                    </a:lnTo>
                    <a:close/>
                  </a:path>
                </a:pathLst>
              </a:custGeom>
              <a:blipFill rotWithShape="1">
                <a:blip r:embed="rId9">
                  <a:alphaModFix/>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p:spPr>
            <p:txBody>
              <a:bodyPr/>
              <a:lstStyle/>
              <a:p>
                <a:endParaRPr lang="en-US"/>
              </a:p>
            </p:txBody>
          </p:sp>
        </p:grpSp>
        <p:grpSp>
          <p:nvGrpSpPr>
            <p:cNvPr id="10" name="Group 9">
              <a:extLst>
                <a:ext uri="{FF2B5EF4-FFF2-40B4-BE49-F238E27FC236}">
                  <a16:creationId xmlns:a16="http://schemas.microsoft.com/office/drawing/2014/main" id="{DAFB29C7-7857-645C-E77A-B587DC95705C}"/>
                </a:ext>
              </a:extLst>
            </p:cNvPr>
            <p:cNvGrpSpPr/>
            <p:nvPr/>
          </p:nvGrpSpPr>
          <p:grpSpPr>
            <a:xfrm>
              <a:off x="1172821" y="4317083"/>
              <a:ext cx="3295291" cy="2103258"/>
              <a:chOff x="1172821" y="4317083"/>
              <a:chExt cx="3295291" cy="2103258"/>
            </a:xfrm>
          </p:grpSpPr>
          <p:sp>
            <p:nvSpPr>
              <p:cNvPr id="21" name="Arc 20">
                <a:extLst>
                  <a:ext uri="{FF2B5EF4-FFF2-40B4-BE49-F238E27FC236}">
                    <a16:creationId xmlns:a16="http://schemas.microsoft.com/office/drawing/2014/main" id="{8C1565E1-E581-697D-89E8-ADDE919394BF}"/>
                  </a:ext>
                </a:extLst>
              </p:cNvPr>
              <p:cNvSpPr/>
              <p:nvPr/>
            </p:nvSpPr>
            <p:spPr>
              <a:xfrm flipH="1" flipV="1">
                <a:off x="2164112" y="4317083"/>
                <a:ext cx="2304000" cy="1346216"/>
              </a:xfrm>
              <a:prstGeom prst="arc">
                <a:avLst>
                  <a:gd name="adj1" fmla="val 16044747"/>
                  <a:gd name="adj2" fmla="val 20206380"/>
                </a:avLst>
              </a:prstGeom>
              <a:ln w="22225">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B88D344-13CE-5C5C-6882-A9194BA86D1C}"/>
                  </a:ext>
                </a:extLst>
              </p:cNvPr>
              <p:cNvSpPr/>
              <p:nvPr/>
            </p:nvSpPr>
            <p:spPr>
              <a:xfrm rot="16200000" flipH="1" flipV="1">
                <a:off x="1552056" y="4784005"/>
                <a:ext cx="861529" cy="1620000"/>
              </a:xfrm>
              <a:prstGeom prst="arc">
                <a:avLst>
                  <a:gd name="adj1" fmla="val 16200000"/>
                  <a:gd name="adj2" fmla="val 19357015"/>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A325561-114E-4AF2-6F68-7AE4C2F5E542}"/>
                  </a:ext>
                </a:extLst>
              </p:cNvPr>
              <p:cNvSpPr txBox="1"/>
              <p:nvPr/>
            </p:nvSpPr>
            <p:spPr>
              <a:xfrm>
                <a:off x="1357950" y="61465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err="1">
                    <a:solidFill>
                      <a:srgbClr val="000000"/>
                    </a:solidFill>
                    <a:latin typeface="IBM Plex Sans Medm" panose="020B0503050203000203" pitchFamily="34" charset="0"/>
                    <a:ea typeface="IBM Plex Sans" charset="0"/>
                    <a:cs typeface="IBM Plex Sans" charset="0"/>
                  </a:rPr>
                  <a:t>Explainability</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4" name="Google Shape;910;p31">
                <a:extLst>
                  <a:ext uri="{FF2B5EF4-FFF2-40B4-BE49-F238E27FC236}">
                    <a16:creationId xmlns:a16="http://schemas.microsoft.com/office/drawing/2014/main" id="{FBF9236D-F15F-1250-C94A-DED3BE4A18B0}"/>
                  </a:ext>
                </a:extLst>
              </p:cNvPr>
              <p:cNvSpPr/>
              <p:nvPr/>
            </p:nvSpPr>
            <p:spPr>
              <a:xfrm>
                <a:off x="1854883" y="5802558"/>
                <a:ext cx="393782" cy="393782"/>
              </a:xfrm>
              <a:custGeom>
                <a:avLst/>
                <a:gdLst/>
                <a:ahLst/>
                <a:cxnLst/>
                <a:rect l="l" t="t" r="r" b="b"/>
                <a:pathLst>
                  <a:path w="1113332" h="1113332" extrusionOk="0">
                    <a:moveTo>
                      <a:pt x="0" y="0"/>
                    </a:moveTo>
                    <a:lnTo>
                      <a:pt x="1113331" y="0"/>
                    </a:lnTo>
                    <a:lnTo>
                      <a:pt x="1113331" y="1113331"/>
                    </a:lnTo>
                    <a:lnTo>
                      <a:pt x="0" y="1113331"/>
                    </a:lnTo>
                    <a:lnTo>
                      <a:pt x="0" y="0"/>
                    </a:lnTo>
                    <a:close/>
                  </a:path>
                </a:pathLst>
              </a:custGeom>
              <a:blipFill rotWithShape="1">
                <a:blip r:embed="rId11">
                  <a:alphaModFix/>
                  <a:duotone>
                    <a:prstClr val="black"/>
                    <a:schemeClr val="accent4">
                      <a:tint val="45000"/>
                      <a:satMod val="400000"/>
                    </a:schemeClr>
                  </a:duotone>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40000" contrast="-40000"/>
                          </a14:imgEffect>
                        </a14:imgLayer>
                      </a14:imgProps>
                    </a:ext>
                  </a:extLst>
                </a:blip>
                <a:stretch>
                  <a:fillRect/>
                </a:stretch>
              </a:blipFill>
              <a:ln>
                <a:noFill/>
              </a:ln>
            </p:spPr>
            <p:txBody>
              <a:bodyPr/>
              <a:lstStyle/>
              <a:p>
                <a:endParaRPr lang="en-US"/>
              </a:p>
            </p:txBody>
          </p:sp>
        </p:grpSp>
        <p:grpSp>
          <p:nvGrpSpPr>
            <p:cNvPr id="11" name="Group 10">
              <a:extLst>
                <a:ext uri="{FF2B5EF4-FFF2-40B4-BE49-F238E27FC236}">
                  <a16:creationId xmlns:a16="http://schemas.microsoft.com/office/drawing/2014/main" id="{F578093A-6117-0EE0-376F-D9912C09DCA0}"/>
                </a:ext>
              </a:extLst>
            </p:cNvPr>
            <p:cNvGrpSpPr/>
            <p:nvPr/>
          </p:nvGrpSpPr>
          <p:grpSpPr>
            <a:xfrm>
              <a:off x="558195" y="4040034"/>
              <a:ext cx="4519205" cy="1937776"/>
              <a:chOff x="558195" y="4040034"/>
              <a:chExt cx="4519205" cy="1937776"/>
            </a:xfrm>
          </p:grpSpPr>
          <p:sp>
            <p:nvSpPr>
              <p:cNvPr id="17" name="TextBox 16">
                <a:extLst>
                  <a:ext uri="{FF2B5EF4-FFF2-40B4-BE49-F238E27FC236}">
                    <a16:creationId xmlns:a16="http://schemas.microsoft.com/office/drawing/2014/main" id="{D34F4267-EF29-519C-77AF-05ED5A626781}"/>
                  </a:ext>
                </a:extLst>
              </p:cNvPr>
              <p:cNvSpPr txBox="1"/>
              <p:nvPr/>
            </p:nvSpPr>
            <p:spPr>
              <a:xfrm>
                <a:off x="558195" y="570402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Validation</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8" name="Arc 17">
                <a:extLst>
                  <a:ext uri="{FF2B5EF4-FFF2-40B4-BE49-F238E27FC236}">
                    <a16:creationId xmlns:a16="http://schemas.microsoft.com/office/drawing/2014/main" id="{2C97DB5B-1086-DD7F-FA37-6E48613CE0FB}"/>
                  </a:ext>
                </a:extLst>
              </p:cNvPr>
              <p:cNvSpPr/>
              <p:nvPr/>
            </p:nvSpPr>
            <p:spPr>
              <a:xfrm flipH="1" flipV="1">
                <a:off x="2038372" y="4040034"/>
                <a:ext cx="3039028" cy="1655999"/>
              </a:xfrm>
              <a:prstGeom prst="arc">
                <a:avLst>
                  <a:gd name="adj1" fmla="val 20289986"/>
                  <a:gd name="adj2" fmla="val 21202712"/>
                </a:avLst>
              </a:prstGeom>
              <a:ln w="22225">
                <a:solidFill>
                  <a:srgbClr val="FFBA3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ACB6AFF-B5C1-4E82-280E-C8864D6C8F95}"/>
                  </a:ext>
                </a:extLst>
              </p:cNvPr>
              <p:cNvSpPr/>
              <p:nvPr/>
            </p:nvSpPr>
            <p:spPr>
              <a:xfrm rot="16200000" flipH="1" flipV="1">
                <a:off x="1073611" y="4435418"/>
                <a:ext cx="958999" cy="1301258"/>
              </a:xfrm>
              <a:prstGeom prst="arc">
                <a:avLst>
                  <a:gd name="adj1" fmla="val 16952164"/>
                  <a:gd name="adj2" fmla="val 219385"/>
                </a:avLst>
              </a:prstGeom>
              <a:ln w="22225">
                <a:solidFill>
                  <a:srgbClr val="FFBA3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oogle Shape;888;p31">
                <a:extLst>
                  <a:ext uri="{FF2B5EF4-FFF2-40B4-BE49-F238E27FC236}">
                    <a16:creationId xmlns:a16="http://schemas.microsoft.com/office/drawing/2014/main" id="{BE0BDF87-DDA7-7FA8-29E5-E2A217E665ED}"/>
                  </a:ext>
                </a:extLst>
              </p:cNvPr>
              <p:cNvSpPr/>
              <p:nvPr/>
            </p:nvSpPr>
            <p:spPr>
              <a:xfrm>
                <a:off x="1052477" y="5352544"/>
                <a:ext cx="399084" cy="399084"/>
              </a:xfrm>
              <a:custGeom>
                <a:avLst/>
                <a:gdLst/>
                <a:ahLst/>
                <a:cxnLst/>
                <a:rect l="l" t="t" r="r" b="b"/>
                <a:pathLst>
                  <a:path w="979414" h="979414" extrusionOk="0">
                    <a:moveTo>
                      <a:pt x="0" y="0"/>
                    </a:moveTo>
                    <a:lnTo>
                      <a:pt x="979413" y="0"/>
                    </a:lnTo>
                    <a:lnTo>
                      <a:pt x="979413" y="979413"/>
                    </a:lnTo>
                    <a:lnTo>
                      <a:pt x="0" y="979413"/>
                    </a:lnTo>
                    <a:lnTo>
                      <a:pt x="0" y="0"/>
                    </a:lnTo>
                    <a:close/>
                  </a:path>
                </a:pathLst>
              </a:custGeom>
              <a:blipFill rotWithShape="1">
                <a:blip r:embed="rId13">
                  <a:alphaModFix/>
                  <a:duotone>
                    <a:prstClr val="black"/>
                    <a:srgbClr val="FFC000">
                      <a:tint val="45000"/>
                      <a:satMod val="400000"/>
                    </a:srgbClr>
                  </a:duotone>
                  <a:extLst>
                    <a:ext uri="{BEBA8EAE-BF5A-486C-A8C5-ECC9F3942E4B}">
                      <a14:imgProps xmlns:a14="http://schemas.microsoft.com/office/drawing/2010/main">
                        <a14:imgLayer r:embed="rId14">
                          <a14:imgEffect>
                            <a14:sharpenSoften amount="-25000"/>
                          </a14:imgEffect>
                          <a14:imgEffect>
                            <a14:saturation sat="66000"/>
                          </a14:imgEffect>
                          <a14:imgEffect>
                            <a14:brightnessContrast contrast="40000"/>
                          </a14:imgEffect>
                        </a14:imgLayer>
                      </a14:imgProps>
                    </a:ext>
                  </a:extLst>
                </a:blip>
                <a:stretch>
                  <a:fillRect/>
                </a:stretch>
              </a:blipFill>
              <a:ln>
                <a:noFill/>
              </a:ln>
            </p:spPr>
            <p:txBody>
              <a:bodyPr/>
              <a:lstStyle/>
              <a:p>
                <a:endParaRPr lang="en-US" dirty="0">
                  <a:highlight>
                    <a:srgbClr val="FFFF00"/>
                  </a:highlight>
                </a:endParaRPr>
              </a:p>
            </p:txBody>
          </p:sp>
        </p:grpSp>
        <p:grpSp>
          <p:nvGrpSpPr>
            <p:cNvPr id="12" name="Group 11">
              <a:extLst>
                <a:ext uri="{FF2B5EF4-FFF2-40B4-BE49-F238E27FC236}">
                  <a16:creationId xmlns:a16="http://schemas.microsoft.com/office/drawing/2014/main" id="{EB084E6A-0C27-68F5-49DA-9F3849338B35}"/>
                </a:ext>
              </a:extLst>
            </p:cNvPr>
            <p:cNvGrpSpPr/>
            <p:nvPr/>
          </p:nvGrpSpPr>
          <p:grpSpPr>
            <a:xfrm>
              <a:off x="283151" y="3735310"/>
              <a:ext cx="5323084" cy="2679939"/>
              <a:chOff x="283151" y="3735310"/>
              <a:chExt cx="5323084" cy="2679939"/>
            </a:xfrm>
          </p:grpSpPr>
          <p:sp>
            <p:nvSpPr>
              <p:cNvPr id="13" name="Arc 12">
                <a:extLst>
                  <a:ext uri="{FF2B5EF4-FFF2-40B4-BE49-F238E27FC236}">
                    <a16:creationId xmlns:a16="http://schemas.microsoft.com/office/drawing/2014/main" id="{AAEDC24A-7424-6863-3B85-AC222A5F233E}"/>
                  </a:ext>
                </a:extLst>
              </p:cNvPr>
              <p:cNvSpPr/>
              <p:nvPr/>
            </p:nvSpPr>
            <p:spPr>
              <a:xfrm rot="20214844" flipH="1">
                <a:off x="1948389" y="3735310"/>
                <a:ext cx="2448000" cy="1655189"/>
              </a:xfrm>
              <a:prstGeom prst="arc">
                <a:avLst>
                  <a:gd name="adj1" fmla="val 19970865"/>
                  <a:gd name="adj2" fmla="val 21490626"/>
                </a:avLst>
              </a:prstGeom>
              <a:ln w="22225">
                <a:solidFill>
                  <a:srgbClr val="92D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826BEDA8-1313-AB7F-5540-C497FBD5A04A}"/>
                  </a:ext>
                </a:extLst>
              </p:cNvPr>
              <p:cNvSpPr/>
              <p:nvPr/>
            </p:nvSpPr>
            <p:spPr>
              <a:xfrm rot="16200000" flipV="1">
                <a:off x="751468" y="4002076"/>
                <a:ext cx="861529" cy="1798164"/>
              </a:xfrm>
              <a:prstGeom prst="arc">
                <a:avLst>
                  <a:gd name="adj1" fmla="val 16952164"/>
                  <a:gd name="adj2" fmla="val 19758516"/>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000542-08BD-35EC-0FC8-A33753A62BC4}"/>
                  </a:ext>
                </a:extLst>
              </p:cNvPr>
              <p:cNvSpPr txBox="1"/>
              <p:nvPr/>
            </p:nvSpPr>
            <p:spPr>
              <a:xfrm>
                <a:off x="4218587" y="6141459"/>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Deployment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6" name="Google Shape;911;p31">
                <a:extLst>
                  <a:ext uri="{FF2B5EF4-FFF2-40B4-BE49-F238E27FC236}">
                    <a16:creationId xmlns:a16="http://schemas.microsoft.com/office/drawing/2014/main" id="{E5569461-1194-198F-6E87-7DA7D2EBA22F}"/>
                  </a:ext>
                </a:extLst>
              </p:cNvPr>
              <p:cNvSpPr/>
              <p:nvPr/>
            </p:nvSpPr>
            <p:spPr>
              <a:xfrm>
                <a:off x="958410" y="4295517"/>
                <a:ext cx="399084" cy="399084"/>
              </a:xfrm>
              <a:custGeom>
                <a:avLst/>
                <a:gdLst/>
                <a:ahLst/>
                <a:cxnLst/>
                <a:rect l="l" t="t" r="r" b="b"/>
                <a:pathLst>
                  <a:path w="998337" h="998337" extrusionOk="0">
                    <a:moveTo>
                      <a:pt x="0" y="0"/>
                    </a:moveTo>
                    <a:lnTo>
                      <a:pt x="998338" y="0"/>
                    </a:lnTo>
                    <a:lnTo>
                      <a:pt x="998338" y="998337"/>
                    </a:lnTo>
                    <a:lnTo>
                      <a:pt x="0" y="998337"/>
                    </a:lnTo>
                    <a:lnTo>
                      <a:pt x="0" y="0"/>
                    </a:lnTo>
                    <a:close/>
                  </a:path>
                </a:pathLst>
              </a:custGeom>
              <a:blipFill rotWithShape="1">
                <a:blip r:embed="rId15">
                  <a:alphaModFix/>
                  <a:duotone>
                    <a:prstClr val="black"/>
                    <a:srgbClr val="92D050">
                      <a:tint val="45000"/>
                      <a:satMod val="400000"/>
                    </a:srgbClr>
                  </a:duotone>
                </a:blip>
                <a:stretch>
                  <a:fillRect/>
                </a:stretch>
              </a:blipFill>
              <a:ln>
                <a:noFill/>
              </a:ln>
            </p:spPr>
            <p:txBody>
              <a:bodyPr/>
              <a:lstStyle/>
              <a:p>
                <a:endParaRPr lang="en-US"/>
              </a:p>
            </p:txBody>
          </p:sp>
        </p:grpSp>
      </p:grpSp>
      <p:sp>
        <p:nvSpPr>
          <p:cNvPr id="45" name="Title">
            <a:extLst>
              <a:ext uri="{FF2B5EF4-FFF2-40B4-BE49-F238E27FC236}">
                <a16:creationId xmlns:a16="http://schemas.microsoft.com/office/drawing/2014/main" id="{164FFB68-E089-3CA4-E933-DAAFEABA62BC}"/>
              </a:ext>
            </a:extLst>
          </p:cNvPr>
          <p:cNvSpPr txBox="1"/>
          <p:nvPr/>
        </p:nvSpPr>
        <p:spPr>
          <a:xfrm>
            <a:off x="6460837" y="1130300"/>
            <a:ext cx="5245500" cy="526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IBM® </a:t>
            </a:r>
            <a:r>
              <a:rPr lang="en-US" altLang="zh-CN" dirty="0" err="1"/>
              <a:t>watsonx</a:t>
            </a:r>
            <a:r>
              <a:rPr lang="en-US" altLang="zh-CN" dirty="0"/>
              <a:t>™ AI and data platform help you get started with </a:t>
            </a:r>
            <a:r>
              <a:rPr lang="en-US" altLang="zh-CN" dirty="0" err="1"/>
              <a:t>LLMOps</a:t>
            </a:r>
            <a:r>
              <a:rPr lang="en-US" altLang="zh-CN" dirty="0"/>
              <a:t> based on the following principles:</a:t>
            </a:r>
          </a:p>
          <a:p>
            <a:pPr defTabSz="1219200">
              <a:spcBef>
                <a:spcPts val="600"/>
              </a:spcBef>
              <a:defRPr>
                <a:latin typeface="IBM Plex Sans"/>
                <a:ea typeface="IBM Plex Sans"/>
                <a:cs typeface="IBM Plex Sans"/>
                <a:sym typeface="IBM Plex Sans"/>
              </a:defRPr>
            </a:pPr>
            <a:endParaRPr lang="en-US" altLang="zh-CN" dirty="0"/>
          </a:p>
          <a:p>
            <a:pPr defTabSz="1219200">
              <a:spcBef>
                <a:spcPts val="600"/>
              </a:spcBef>
              <a:defRPr>
                <a:latin typeface="IBM Plex Sans"/>
                <a:ea typeface="IBM Plex Sans"/>
                <a:cs typeface="IBM Plex Sans"/>
                <a:sym typeface="IBM Plex Sans"/>
              </a:defRPr>
            </a:pPr>
            <a:r>
              <a:rPr lang="en-US" altLang="zh-CN" b="1" dirty="0">
                <a:solidFill>
                  <a:srgbClr val="3433F4"/>
                </a:solidFill>
              </a:rPr>
              <a:t>Open</a:t>
            </a:r>
            <a:r>
              <a:rPr lang="en-US" altLang="zh-CN" dirty="0"/>
              <a:t>: Based on open technologies that provide a variety of models to cover enterprise use cases and compliance requirements.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Targeted</a:t>
            </a:r>
            <a:r>
              <a:rPr lang="en-US" altLang="zh-CN" dirty="0"/>
              <a:t>: Targeted at enterprises and designed for business use cases that unlock new value.</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Trusted</a:t>
            </a:r>
            <a:r>
              <a:rPr lang="en-US" altLang="zh-CN" dirty="0"/>
              <a:t>: Designed with principles of transparency, responsibility and governance so you can manage legal, regulatory, ethical and accuracy concerns.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Empowering</a:t>
            </a:r>
            <a:r>
              <a:rPr lang="en-US" altLang="zh-CN" dirty="0"/>
              <a:t>: Go beyond being an AI user and become an AI value creator, owning the value your models create.</a:t>
            </a:r>
            <a:endParaRPr dirty="0"/>
          </a:p>
        </p:txBody>
      </p:sp>
    </p:spTree>
    <p:extLst>
      <p:ext uri="{BB962C8B-B14F-4D97-AF65-F5344CB8AC3E}">
        <p14:creationId xmlns:p14="http://schemas.microsoft.com/office/powerpoint/2010/main" val="17980992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r>
              <a:t>Group Name / DOC ID / Month XX, 2022 / © 2022 IBM Corporation</a:t>
            </a:r>
          </a:p>
        </p:txBody>
      </p:sp>
      <p:sp>
        <p:nvSpPr>
          <p:cNvPr id="2893" name="Rectangle 26"/>
          <p:cNvSpPr/>
          <p:nvPr/>
        </p:nvSpPr>
        <p:spPr>
          <a:xfrm>
            <a:off x="34281" y="2062"/>
            <a:ext cx="6147338" cy="6851658"/>
          </a:xfrm>
          <a:prstGeom prst="rect">
            <a:avLst/>
          </a:prstGeom>
          <a:solidFill>
            <a:srgbClr val="F4F4F4"/>
          </a:solidFill>
          <a:ln w="12700">
            <a:miter lim="400000"/>
          </a:ln>
        </p:spPr>
        <p:txBody>
          <a:bodyPr lIns="45719" rIns="45719"/>
          <a:lstStyle/>
          <a:p>
            <a:pPr defTabSz="1218071">
              <a:defRPr>
                <a:solidFill>
                  <a:srgbClr val="FFFFFF"/>
                </a:solidFill>
                <a:latin typeface="IBM Plex Sans"/>
                <a:ea typeface="IBM Plex Sans"/>
                <a:cs typeface="IBM Plex Sans"/>
                <a:sym typeface="IBM Plex Sans"/>
              </a:defRPr>
            </a:pPr>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dirty="0"/>
              <a:t>Key Drivers</a:t>
            </a:r>
            <a:r>
              <a:rPr lang="zh-CN" altLang="en-US" dirty="0"/>
              <a:t> </a:t>
            </a:r>
            <a:r>
              <a:rPr lang="en-US" altLang="zh-CN" dirty="0"/>
              <a:t>(Why</a:t>
            </a:r>
            <a:r>
              <a:rPr lang="zh-CN" altLang="en-US" dirty="0"/>
              <a:t> </a:t>
            </a:r>
            <a:r>
              <a:rPr lang="en-US" altLang="zh-CN" dirty="0" err="1"/>
              <a:t>LLMOps</a:t>
            </a:r>
            <a:r>
              <a:rPr lang="en-US" altLang="zh-CN" dirty="0"/>
              <a:t>)</a:t>
            </a:r>
            <a:endParaRPr dirty="0"/>
          </a:p>
        </p:txBody>
      </p:sp>
      <p:sp>
        <p:nvSpPr>
          <p:cNvPr id="2" name="Title">
            <a:extLst>
              <a:ext uri="{FF2B5EF4-FFF2-40B4-BE49-F238E27FC236}">
                <a16:creationId xmlns:a16="http://schemas.microsoft.com/office/drawing/2014/main" id="{23983270-F733-52EA-9408-CB4476BDA3E6}"/>
              </a:ext>
            </a:extLst>
          </p:cNvPr>
          <p:cNvSpPr txBox="1"/>
          <p:nvPr/>
        </p:nvSpPr>
        <p:spPr>
          <a:xfrm>
            <a:off x="304889" y="123613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Efficiency</a:t>
            </a:r>
            <a:r>
              <a:rPr lang="en-US" altLang="zh-CN" dirty="0"/>
              <a:t>:</a:t>
            </a:r>
            <a:r>
              <a:rPr lang="zh-CN" altLang="en-US" dirty="0"/>
              <a:t> </a:t>
            </a:r>
            <a:r>
              <a:rPr lang="en-HK" altLang="zh-CN" dirty="0"/>
              <a:t>do more with less</a:t>
            </a:r>
            <a:r>
              <a:rPr lang="zh-CN" altLang="en-US" dirty="0"/>
              <a:t> </a:t>
            </a:r>
            <a:r>
              <a:rPr lang="en-US" altLang="zh-CN" dirty="0"/>
              <a:t>through</a:t>
            </a:r>
            <a:r>
              <a:rPr lang="zh-CN" altLang="en-US" dirty="0"/>
              <a:t> </a:t>
            </a:r>
            <a:r>
              <a:rPr lang="en-US" altLang="zh-CN" dirty="0"/>
              <a:t>collaboration,</a:t>
            </a:r>
            <a:r>
              <a:rPr lang="zh-CN" altLang="en-US" dirty="0"/>
              <a:t> </a:t>
            </a:r>
            <a:r>
              <a:rPr lang="en-US" altLang="zh-CN" dirty="0"/>
              <a:t>computational</a:t>
            </a:r>
            <a:r>
              <a:rPr lang="zh-CN" altLang="en-US" dirty="0"/>
              <a:t> </a:t>
            </a:r>
            <a:r>
              <a:rPr lang="en-US" altLang="zh-CN" dirty="0"/>
              <a:t>cost</a:t>
            </a:r>
            <a:r>
              <a:rPr lang="zh-CN" altLang="en-US" dirty="0"/>
              <a:t> </a:t>
            </a:r>
            <a:r>
              <a:rPr lang="en-US" altLang="zh-CN" dirty="0"/>
              <a:t>reduction,</a:t>
            </a:r>
            <a:r>
              <a:rPr lang="zh-CN" altLang="en-US" dirty="0"/>
              <a:t> </a:t>
            </a:r>
            <a:r>
              <a:rPr lang="en-US" altLang="zh-CN" dirty="0"/>
              <a:t>iteration</a:t>
            </a:r>
            <a:r>
              <a:rPr lang="zh-CN" altLang="en-US" dirty="0"/>
              <a:t> </a:t>
            </a:r>
            <a:r>
              <a:rPr lang="en-US" altLang="zh-CN" dirty="0"/>
              <a:t>and</a:t>
            </a:r>
            <a:r>
              <a:rPr lang="zh-CN" altLang="en-US" dirty="0"/>
              <a:t> </a:t>
            </a:r>
            <a:r>
              <a:rPr lang="en-US" altLang="zh-CN" dirty="0"/>
              <a:t>feedback</a:t>
            </a: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latin typeface="IBM Plex Sans"/>
              </a:rPr>
              <a:t>Risk reduction</a:t>
            </a:r>
            <a:r>
              <a:rPr lang="en-US" altLang="zh-CN" dirty="0"/>
              <a:t>:</a:t>
            </a:r>
            <a:r>
              <a:rPr lang="zh-CN" altLang="en-US" dirty="0"/>
              <a:t> </a:t>
            </a:r>
            <a:r>
              <a:rPr lang="en-HK" altLang="zh-CN" dirty="0"/>
              <a:t>improve security and privacy</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rPr>
              <a:t>Scalability</a:t>
            </a:r>
            <a:r>
              <a:rPr lang="en-US" altLang="zh-CN" dirty="0"/>
              <a:t>:</a:t>
            </a:r>
            <a:r>
              <a:rPr lang="zh-CN" altLang="en-US" dirty="0"/>
              <a:t> </a:t>
            </a:r>
            <a:r>
              <a:rPr lang="en-HK" altLang="zh-CN" dirty="0"/>
              <a:t>continuous integration, delivery and deployment environment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Trust</a:t>
            </a:r>
            <a:r>
              <a:rPr lang="en-US" altLang="zh-CN" dirty="0"/>
              <a:t>:</a:t>
            </a:r>
            <a:r>
              <a:rPr lang="zh-CN" altLang="en-US" dirty="0"/>
              <a:t> </a:t>
            </a:r>
            <a:r>
              <a:rPr lang="en-HK" dirty="0"/>
              <a:t>high-quality models</a:t>
            </a:r>
            <a:r>
              <a:rPr lang="zh-CN" altLang="en-US" dirty="0"/>
              <a:t> </a:t>
            </a:r>
            <a:r>
              <a:rPr lang="en-US" altLang="zh-CN" dirty="0"/>
              <a:t>with</a:t>
            </a:r>
            <a:r>
              <a:rPr lang="zh-CN" altLang="en-US" dirty="0"/>
              <a:t> </a:t>
            </a:r>
            <a:r>
              <a:rPr lang="en-US" altLang="zh-CN" dirty="0"/>
              <a:t>proper</a:t>
            </a:r>
            <a:r>
              <a:rPr lang="zh-CN" altLang="en-US" dirty="0"/>
              <a:t> </a:t>
            </a:r>
            <a:r>
              <a:rPr lang="en-US" altLang="zh-CN" dirty="0"/>
              <a:t>monitoring,</a:t>
            </a:r>
            <a:r>
              <a:rPr lang="zh-CN" altLang="en-US" dirty="0"/>
              <a:t> </a:t>
            </a:r>
            <a:r>
              <a:rPr lang="en-US" altLang="zh-CN" dirty="0"/>
              <a:t>reproducibility,</a:t>
            </a:r>
            <a:r>
              <a:rPr lang="zh-CN" altLang="en-US" dirty="0"/>
              <a:t> </a:t>
            </a:r>
            <a:r>
              <a:rPr lang="en-US" altLang="zh-CN" dirty="0" err="1"/>
              <a:t>explainability</a:t>
            </a:r>
            <a:endParaRPr lang="en-US"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Flexibility</a:t>
            </a:r>
            <a:r>
              <a:rPr lang="en-US" altLang="zh-CN" dirty="0"/>
              <a:t>:</a:t>
            </a:r>
            <a:r>
              <a:rPr lang="zh-CN" altLang="en-US" dirty="0"/>
              <a:t> </a:t>
            </a:r>
            <a:r>
              <a:rPr lang="en-US" altLang="zh-CN" dirty="0"/>
              <a:t>customized</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a:t>
            </a:r>
            <a:r>
              <a:rPr lang="zh-CN" altLang="en-US" dirty="0"/>
              <a:t> </a:t>
            </a:r>
            <a:r>
              <a:rPr lang="en-US" altLang="zh-CN" dirty="0"/>
              <a:t>cases,</a:t>
            </a:r>
            <a:r>
              <a:rPr lang="zh-CN" altLang="en-US" dirty="0"/>
              <a:t> </a:t>
            </a:r>
            <a:r>
              <a:rPr lang="en-US" altLang="zh-CN" dirty="0"/>
              <a:t>exposed</a:t>
            </a:r>
            <a:r>
              <a:rPr lang="zh-CN" altLang="en-US" dirty="0"/>
              <a:t> </a:t>
            </a:r>
            <a:r>
              <a:rPr lang="en-US" altLang="zh-CN" dirty="0"/>
              <a:t>as</a:t>
            </a:r>
            <a:r>
              <a:rPr lang="zh-CN" altLang="en-US" dirty="0"/>
              <a:t> </a:t>
            </a:r>
            <a:r>
              <a:rPr lang="en-US" altLang="zh-CN" dirty="0"/>
              <a:t>API</a:t>
            </a:r>
            <a:endParaRPr dirty="0"/>
          </a:p>
        </p:txBody>
      </p:sp>
      <p:pic>
        <p:nvPicPr>
          <p:cNvPr id="12" name="Picture 11" descr="A close-up of words&#10;&#10;Description automatically generated">
            <a:extLst>
              <a:ext uri="{FF2B5EF4-FFF2-40B4-BE49-F238E27FC236}">
                <a16:creationId xmlns:a16="http://schemas.microsoft.com/office/drawing/2014/main" id="{C96C56DF-C1FA-004C-812E-296215421C01}"/>
              </a:ext>
            </a:extLst>
          </p:cNvPr>
          <p:cNvPicPr>
            <a:picLocks noChangeAspect="1"/>
          </p:cNvPicPr>
          <p:nvPr/>
        </p:nvPicPr>
        <p:blipFill rotWithShape="1">
          <a:blip r:embed="rId3">
            <a:extLst>
              <a:ext uri="{28A0092B-C50C-407E-A947-70E740481C1C}">
                <a14:useLocalDpi xmlns:a14="http://schemas.microsoft.com/office/drawing/2010/main" val="0"/>
              </a:ext>
            </a:extLst>
          </a:blip>
          <a:srcRect l="25165" r="22087"/>
          <a:stretch/>
        </p:blipFill>
        <p:spPr>
          <a:xfrm>
            <a:off x="6733119" y="6342"/>
            <a:ext cx="4818801" cy="6851658"/>
          </a:xfrm>
          <a:prstGeom prst="rect">
            <a:avLst/>
          </a:prstGeom>
        </p:spPr>
      </p:pic>
      <p:sp>
        <p:nvSpPr>
          <p:cNvPr id="3" name="Slide Number Placeholder">
            <a:extLst>
              <a:ext uri="{FF2B5EF4-FFF2-40B4-BE49-F238E27FC236}">
                <a16:creationId xmlns:a16="http://schemas.microsoft.com/office/drawing/2014/main" id="{187F6259-F578-11D4-EE1A-CC7555A6AA2E}"/>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3063394" y="780979"/>
            <a:ext cx="9131800" cy="607132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29" fontAlgn="base" hangingPunct="1">
              <a:spcBef>
                <a:spcPct val="0"/>
              </a:spcBef>
              <a:spcAft>
                <a:spcPct val="0"/>
              </a:spcAft>
            </a:pPr>
            <a:endParaRPr lang="en-US" sz="1200" kern="1200" dirty="0">
              <a:solidFill>
                <a:srgbClr val="FFFFFF"/>
              </a:solidFill>
              <a:latin typeface="IBM Plex Sans Light"/>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299515" y="1666507"/>
            <a:ext cx="2390298" cy="2301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2200" kern="1200" dirty="0">
                <a:solidFill>
                  <a:srgbClr val="000000"/>
                </a:solidFill>
                <a:latin typeface="IBM Plex Sans Light"/>
              </a:rPr>
              <a:t>IBM is actively engaging with enterprise clients across a broad </a:t>
            </a:r>
            <a:br>
              <a:rPr lang="en-US" sz="2200" kern="1200" dirty="0">
                <a:solidFill>
                  <a:srgbClr val="000000"/>
                </a:solidFill>
                <a:latin typeface="IBM Plex Sans Light"/>
              </a:rPr>
            </a:br>
            <a:r>
              <a:rPr lang="en-US" sz="2200" kern="1200" dirty="0">
                <a:solidFill>
                  <a:srgbClr val="000000"/>
                </a:solidFill>
                <a:latin typeface="IBM Plex Sans Ligh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3194305" y="884354"/>
            <a:ext cx="1988480" cy="81921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Customer service</a:t>
            </a:r>
          </a:p>
          <a:p>
            <a:pPr defTabSz="609364">
              <a:spcAft>
                <a:spcPts val="400"/>
              </a:spcAft>
            </a:pPr>
            <a:r>
              <a:rPr lang="en-US" sz="1100" dirty="0">
                <a:solidFill>
                  <a:srgbClr val="000000"/>
                </a:solidFill>
                <a:latin typeface="IBM Plex Sans Ligh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3288668" y="2270639"/>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3226735" y="1779606"/>
            <a:ext cx="1675663" cy="405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Automate answers</a:t>
            </a:r>
            <a:br>
              <a:rPr lang="en-US" sz="1100" dirty="0">
                <a:solidFill>
                  <a:srgbClr val="0F62FE"/>
                </a:solidFill>
                <a:latin typeface="IBM Plex Sans Light"/>
              </a:rPr>
            </a:br>
            <a:r>
              <a:rPr lang="en-US" sz="1100" dirty="0">
                <a:solidFill>
                  <a:srgbClr val="0F62FE"/>
                </a:solidFill>
                <a:latin typeface="IBM Plex Sans Light"/>
              </a:rPr>
              <a:t>with 95% accuracy</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3226734" y="5393201"/>
            <a:ext cx="2085379" cy="84030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Knowledge worker</a:t>
            </a:r>
          </a:p>
          <a:p>
            <a:pPr defTabSz="609364">
              <a:spcAft>
                <a:spcPts val="400"/>
              </a:spcAft>
            </a:pPr>
            <a:r>
              <a:rPr lang="en-US" sz="1100" dirty="0">
                <a:solidFill>
                  <a:srgbClr val="000000"/>
                </a:solidFill>
                <a:latin typeface="IBM Plex Sans Light"/>
              </a:rPr>
              <a:t>Enable higher value work, </a:t>
            </a:r>
            <a:br>
              <a:rPr lang="en-US" sz="1100" dirty="0">
                <a:solidFill>
                  <a:srgbClr val="000000"/>
                </a:solidFill>
                <a:latin typeface="IBM Plex Sans Light"/>
              </a:rPr>
            </a:br>
            <a:r>
              <a:rPr lang="en-US" sz="1100" dirty="0">
                <a:solidFill>
                  <a:srgbClr val="000000"/>
                </a:solidFill>
                <a:latin typeface="IBM Plex Sans Light"/>
              </a:rPr>
              <a:t>improve decision making, </a:t>
            </a:r>
            <a:br>
              <a:rPr lang="en-US" sz="1100" dirty="0">
                <a:solidFill>
                  <a:srgbClr val="000000"/>
                </a:solidFill>
                <a:latin typeface="IBM Plex Sans Light"/>
              </a:rPr>
            </a:br>
            <a:r>
              <a:rPr lang="en-US" sz="1100" dirty="0">
                <a:solidFill>
                  <a:srgbClr val="000000"/>
                </a:solidFill>
                <a:latin typeface="IBM Plex Sans Ligh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3288669" y="6324010"/>
            <a:ext cx="1744127" cy="423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90% of text reading and analysis work</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5365481" y="880448"/>
            <a:ext cx="2219217" cy="82037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HR automation</a:t>
            </a:r>
          </a:p>
          <a:p>
            <a:pPr defTabSz="609364">
              <a:spcAft>
                <a:spcPts val="400"/>
              </a:spcAft>
            </a:pPr>
            <a:r>
              <a:rPr lang="en-US" sz="1100" dirty="0">
                <a:solidFill>
                  <a:srgbClr val="000000"/>
                </a:solidFill>
                <a:latin typeface="IBM Plex Sans Light"/>
              </a:rPr>
              <a:t>Reduce manual work and automate recruiting, sourcing </a:t>
            </a:r>
            <a:br>
              <a:rPr lang="en-US" sz="1100" dirty="0">
                <a:solidFill>
                  <a:srgbClr val="000000"/>
                </a:solidFill>
                <a:latin typeface="IBM Plex Sans Light"/>
              </a:rPr>
            </a:br>
            <a:r>
              <a:rPr lang="en-US" sz="1100" dirty="0">
                <a:solidFill>
                  <a:srgbClr val="000000"/>
                </a:solidFill>
                <a:latin typeface="IBM Plex Sans Ligh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5434887" y="1789757"/>
            <a:ext cx="1827169" cy="444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employee mobility processing time by 50%</a:t>
            </a: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3285494" y="3745535"/>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7614050" y="2350437"/>
            <a:ext cx="2182448" cy="935356"/>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IT automation</a:t>
            </a:r>
          </a:p>
          <a:p>
            <a:pPr defTabSz="609364">
              <a:spcAft>
                <a:spcPts val="400"/>
              </a:spcAft>
            </a:pPr>
            <a:r>
              <a:rPr lang="en-US" sz="1100" dirty="0">
                <a:solidFill>
                  <a:srgbClr val="000000"/>
                </a:solidFill>
                <a:latin typeface="IBM Plex Sans Light"/>
              </a:rPr>
              <a:t>Identify deployment issues, </a:t>
            </a:r>
            <a:br>
              <a:rPr lang="en-US" sz="1100" dirty="0">
                <a:solidFill>
                  <a:srgbClr val="000000"/>
                </a:solidFill>
                <a:latin typeface="IBM Plex Sans Light"/>
              </a:rPr>
            </a:br>
            <a:r>
              <a:rPr lang="en-US" sz="1100" dirty="0">
                <a:solidFill>
                  <a:srgbClr val="000000"/>
                </a:solidFill>
                <a:latin typeface="IBM Plex Sans Light"/>
              </a:rPr>
              <a:t>avoiding incidents, optimize application demand to supply</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7653502" y="3268979"/>
            <a:ext cx="1800791" cy="402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mean time to </a:t>
            </a:r>
            <a:br>
              <a:rPr lang="en-US" sz="1100" dirty="0">
                <a:solidFill>
                  <a:srgbClr val="0F62FE"/>
                </a:solidFill>
                <a:latin typeface="IBM Plex Sans Light"/>
              </a:rPr>
            </a:br>
            <a:r>
              <a:rPr lang="en-US" sz="1100" dirty="0">
                <a:solidFill>
                  <a:srgbClr val="0F62FE"/>
                </a:solidFill>
                <a:latin typeface="IBM Plex Sans Light"/>
              </a:rPr>
              <a:t>repair (MTTR) by 50%+</a:t>
            </a: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7634868" y="3874238"/>
            <a:ext cx="2058394" cy="876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AIOps</a:t>
            </a:r>
          </a:p>
          <a:p>
            <a:pPr defTabSz="1218956">
              <a:spcAft>
                <a:spcPts val="400"/>
              </a:spcAft>
            </a:pPr>
            <a:r>
              <a:rPr lang="en-US" sz="1100" dirty="0">
                <a:solidFill>
                  <a:srgbClr val="000000"/>
                </a:solidFill>
                <a:latin typeface="IBM Plex Sans Ligh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7650886" y="4786871"/>
            <a:ext cx="1808494" cy="416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application </a:t>
            </a:r>
            <a:br>
              <a:rPr lang="en-US" sz="1100" dirty="0">
                <a:solidFill>
                  <a:srgbClr val="0F62FE"/>
                </a:solidFill>
                <a:latin typeface="IBM Plex Sans Light"/>
              </a:rPr>
            </a:br>
            <a:r>
              <a:rPr lang="en-US" sz="1100" dirty="0">
                <a:solidFill>
                  <a:srgbClr val="0F62FE"/>
                </a:solidFill>
                <a:latin typeface="IBM Plex Sans Light"/>
              </a:rPr>
              <a:t>support tickets by 70%</a:t>
            </a: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7613198" y="873409"/>
            <a:ext cx="2270708" cy="837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App modernization, migration</a:t>
            </a:r>
          </a:p>
          <a:p>
            <a:pPr defTabSz="1218956">
              <a:spcAft>
                <a:spcPts val="400"/>
              </a:spcAft>
            </a:pPr>
            <a:r>
              <a:rPr lang="en-US" sz="1100" dirty="0">
                <a:solidFill>
                  <a:srgbClr val="000000"/>
                </a:solidFill>
                <a:latin typeface="IBM Plex Sans Light"/>
              </a:rPr>
              <a:t>Generate code, tune code generation response</a:t>
            </a:r>
            <a:br>
              <a:rPr lang="en-US" sz="1100" dirty="0">
                <a:solidFill>
                  <a:srgbClr val="000000"/>
                </a:solidFill>
                <a:latin typeface="IBM Plex Sans Light"/>
              </a:rPr>
            </a:br>
            <a:r>
              <a:rPr lang="en-US" sz="1100" dirty="0">
                <a:solidFill>
                  <a:srgbClr val="000000"/>
                </a:solidFill>
                <a:latin typeface="IBM Plex Sans Light"/>
              </a:rPr>
              <a:t>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7613198" y="1788636"/>
            <a:ext cx="1473043" cy="409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Deliver faster </a:t>
            </a:r>
            <a:br>
              <a:rPr lang="en-US" sz="1100" dirty="0">
                <a:solidFill>
                  <a:srgbClr val="0F62FE"/>
                </a:solidFill>
                <a:latin typeface="IBM Plex Sans Light"/>
              </a:rPr>
            </a:br>
            <a:r>
              <a:rPr lang="en-US" sz="1100" dirty="0">
                <a:solidFill>
                  <a:srgbClr val="0F62FE"/>
                </a:solidFill>
                <a:latin typeface="IBM Plex Sans Light"/>
              </a:rPr>
              <a:t>development output</a:t>
            </a: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9992558" y="873409"/>
            <a:ext cx="1868757" cy="885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Threat management</a:t>
            </a:r>
          </a:p>
          <a:p>
            <a:pPr defTabSz="1218956">
              <a:spcAft>
                <a:spcPts val="400"/>
              </a:spcAft>
            </a:pPr>
            <a:r>
              <a:rPr lang="en-US" sz="1100" dirty="0">
                <a:solidFill>
                  <a:srgbClr val="000000"/>
                </a:solidFill>
                <a:latin typeface="IBM Plex Sans Light"/>
              </a:rPr>
              <a:t>Reduce incident response times from hours to </a:t>
            </a:r>
            <a:br>
              <a:rPr lang="en-US" sz="1100" dirty="0">
                <a:solidFill>
                  <a:srgbClr val="000000"/>
                </a:solidFill>
                <a:latin typeface="IBM Plex Sans Light"/>
              </a:rPr>
            </a:br>
            <a:r>
              <a:rPr lang="en-US" sz="1100" dirty="0">
                <a:solidFill>
                  <a:srgbClr val="000000"/>
                </a:solidFill>
                <a:latin typeface="IBM Plex Sans Ligh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0001912" y="1790895"/>
            <a:ext cx="1655232" cy="406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Contain potential </a:t>
            </a:r>
            <a:br>
              <a:rPr lang="en-US" sz="1100" dirty="0">
                <a:solidFill>
                  <a:srgbClr val="0F62FE"/>
                </a:solidFill>
                <a:latin typeface="IBM Plex Sans Light"/>
              </a:rPr>
            </a:br>
            <a:r>
              <a:rPr lang="en-US" sz="1100" dirty="0">
                <a:solidFill>
                  <a:srgbClr val="0F62FE"/>
                </a:solidFill>
                <a:latin typeface="IBM Plex Sans Light"/>
              </a:rPr>
              <a:t>threats 8x faster</a:t>
            </a: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9971011" y="2352884"/>
            <a:ext cx="2305618" cy="888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Asset management</a:t>
            </a:r>
          </a:p>
          <a:p>
            <a:pPr defTabSz="1218956">
              <a:spcAft>
                <a:spcPts val="400"/>
              </a:spcAft>
            </a:pPr>
            <a:r>
              <a:rPr lang="en-US" sz="1100" dirty="0">
                <a:solidFill>
                  <a:srgbClr val="000000"/>
                </a:solidFill>
                <a:latin typeface="IBM Plex Sans Ligh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9972379" y="3259077"/>
            <a:ext cx="1888937" cy="384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unplanned </a:t>
            </a:r>
            <a:br>
              <a:rPr lang="en-US" sz="1100" dirty="0">
                <a:solidFill>
                  <a:srgbClr val="0F62FE"/>
                </a:solidFill>
                <a:latin typeface="IBM Plex Sans Light"/>
              </a:rPr>
            </a:br>
            <a:r>
              <a:rPr lang="en-US" sz="1100" dirty="0">
                <a:solidFill>
                  <a:srgbClr val="0F62FE"/>
                </a:solidFill>
                <a:latin typeface="IBM Plex Sans Light"/>
              </a:rPr>
              <a:t>downtime by 43%</a:t>
            </a: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3285494" y="5276813"/>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9992559" y="5426432"/>
            <a:ext cx="2108321" cy="808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Environmental intelligence</a:t>
            </a:r>
          </a:p>
          <a:p>
            <a:pPr defTabSz="1218956">
              <a:spcAft>
                <a:spcPts val="400"/>
              </a:spcAft>
            </a:pPr>
            <a:r>
              <a:rPr lang="en-US" sz="1100" dirty="0">
                <a:solidFill>
                  <a:srgbClr val="000000"/>
                </a:solidFill>
                <a:latin typeface="IBM Plex Sans Ligh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10001912" y="6295954"/>
            <a:ext cx="2008750" cy="328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Increase manufacturing </a:t>
            </a:r>
            <a:br>
              <a:rPr lang="en-US" sz="1100" dirty="0">
                <a:solidFill>
                  <a:srgbClr val="0F62FE"/>
                </a:solidFill>
                <a:latin typeface="IBM Plex Sans Light"/>
              </a:rPr>
            </a:br>
            <a:r>
              <a:rPr lang="en-US" sz="1100" dirty="0">
                <a:solidFill>
                  <a:srgbClr val="0F62FE"/>
                </a:solidFill>
                <a:latin typeface="IBM Plex Sans Light"/>
              </a:rPr>
              <a:t>output by 25%</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5430333" y="5418456"/>
            <a:ext cx="2066891" cy="877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Regulatory compliance</a:t>
            </a:r>
          </a:p>
          <a:p>
            <a:pPr defTabSz="1218956">
              <a:spcAft>
                <a:spcPts val="400"/>
              </a:spcAft>
            </a:pPr>
            <a:r>
              <a:rPr lang="en-US" sz="1100" dirty="0">
                <a:solidFill>
                  <a:srgbClr val="000000"/>
                </a:solidFill>
                <a:latin typeface="IBM Plex Sans Ligh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5403426" y="6325107"/>
            <a:ext cx="2047359"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time spent </a:t>
            </a:r>
            <a:br>
              <a:rPr lang="en-US" sz="1100" dirty="0">
                <a:solidFill>
                  <a:srgbClr val="0F62FE"/>
                </a:solidFill>
                <a:latin typeface="IBM Plex Sans Light"/>
              </a:rPr>
            </a:br>
            <a:r>
              <a:rPr lang="en-US" sz="1100" dirty="0">
                <a:solidFill>
                  <a:srgbClr val="0F62FE"/>
                </a:solidFill>
                <a:latin typeface="IBM Plex Sans Light"/>
              </a:rPr>
              <a:t>responding to issues</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9859402" y="942823"/>
            <a:ext cx="0" cy="592132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a:off x="7479284" y="941393"/>
            <a:ext cx="2317" cy="592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5249883" y="958961"/>
            <a:ext cx="2317" cy="592275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7639736" y="5432125"/>
            <a:ext cx="2188905" cy="801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Data platform engineering</a:t>
            </a:r>
          </a:p>
          <a:p>
            <a:pPr defTabSz="1218956">
              <a:spcAft>
                <a:spcPts val="400"/>
              </a:spcAft>
            </a:pPr>
            <a:r>
              <a:rPr lang="en-US" sz="1100" dirty="0">
                <a:solidFill>
                  <a:srgbClr val="000000"/>
                </a:solidFill>
                <a:latin typeface="IBM Plex Sans Ligh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7668013" y="6306984"/>
            <a:ext cx="1828638"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data integration </a:t>
            </a:r>
            <a:br>
              <a:rPr lang="en-US" sz="1100" dirty="0">
                <a:solidFill>
                  <a:srgbClr val="0F62FE"/>
                </a:solidFill>
                <a:latin typeface="IBM Plex Sans Light"/>
              </a:rPr>
            </a:br>
            <a:r>
              <a:rPr lang="en-US" sz="1100" dirty="0">
                <a:solidFill>
                  <a:srgbClr val="0F62FE"/>
                </a:solidFill>
                <a:latin typeface="IBM Plex Sans Light"/>
              </a:rPr>
              <a:t>time by 30%+</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5430334" y="2396470"/>
            <a:ext cx="2006301" cy="932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Supply chain</a:t>
            </a:r>
          </a:p>
          <a:p>
            <a:pPr defTabSz="1218956">
              <a:spcAft>
                <a:spcPts val="400"/>
              </a:spcAft>
            </a:pPr>
            <a:r>
              <a:rPr lang="en-US" sz="1100" dirty="0">
                <a:solidFill>
                  <a:srgbClr val="000000"/>
                </a:solidFill>
                <a:latin typeface="IBM Plex Sans Light"/>
              </a:rPr>
              <a:t>Automate source to pay processes, reduce resource needs and improve cycle times</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5434886" y="3268669"/>
            <a:ext cx="1623717" cy="409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cost per </a:t>
            </a:r>
            <a:br>
              <a:rPr lang="en-US" sz="1100" dirty="0">
                <a:solidFill>
                  <a:srgbClr val="0F62FE"/>
                </a:solidFill>
                <a:latin typeface="IBM Plex Sans Light"/>
              </a:rPr>
            </a:br>
            <a:r>
              <a:rPr lang="en-US" sz="1100" dirty="0">
                <a:solidFill>
                  <a:srgbClr val="0F62FE"/>
                </a:solidFill>
                <a:latin typeface="IBM Plex Sans Light"/>
              </a:rPr>
              <a:t>invoice by up to 50%</a:t>
            </a: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9972379" y="3863125"/>
            <a:ext cx="2116007" cy="884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Product development</a:t>
            </a:r>
          </a:p>
          <a:p>
            <a:pPr defTabSz="1218956">
              <a:spcAft>
                <a:spcPts val="400"/>
              </a:spcAft>
            </a:pPr>
            <a:r>
              <a:rPr lang="en-US" sz="1100" dirty="0">
                <a:solidFill>
                  <a:srgbClr val="000000"/>
                </a:solidFill>
                <a:latin typeface="IBM Plex Sans Ligh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9971011" y="4809059"/>
            <a:ext cx="1686142" cy="410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Faster and less </a:t>
            </a:r>
            <a:br>
              <a:rPr lang="en-US" sz="1100" dirty="0">
                <a:solidFill>
                  <a:srgbClr val="0F62FE"/>
                </a:solidFill>
                <a:latin typeface="IBM Plex Sans Light"/>
              </a:rPr>
            </a:br>
            <a:r>
              <a:rPr lang="en-US" sz="1100" dirty="0">
                <a:solidFill>
                  <a:srgbClr val="0F62FE"/>
                </a:solidFill>
                <a:latin typeface="IBM Plex Sans Light"/>
              </a:rPr>
              <a:t>expensive drug discovery</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3256904" y="2425894"/>
            <a:ext cx="1895608" cy="857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Marketing</a:t>
            </a:r>
          </a:p>
          <a:p>
            <a:pPr defTabSz="1218956">
              <a:spcAft>
                <a:spcPts val="400"/>
              </a:spcAft>
            </a:pPr>
            <a:r>
              <a:rPr lang="en-US" sz="1100" dirty="0">
                <a:solidFill>
                  <a:srgbClr val="000000"/>
                </a:solidFill>
                <a:latin typeface="IBM Plex Sans Light"/>
              </a:rPr>
              <a:t>Increase personalization, improve efficiency across </a:t>
            </a:r>
            <a:br>
              <a:rPr lang="en-US" sz="1100" dirty="0">
                <a:solidFill>
                  <a:srgbClr val="000000"/>
                </a:solidFill>
                <a:latin typeface="IBM Plex Sans Light"/>
              </a:rPr>
            </a:br>
            <a:r>
              <a:rPr lang="en-US" sz="1100" dirty="0">
                <a:solidFill>
                  <a:srgbClr val="000000"/>
                </a:solidFill>
                <a:latin typeface="IBM Plex Sans Ligh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3256904" y="3267031"/>
            <a:ext cx="1684561" cy="423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content creation costs by up to 40%</a:t>
            </a: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3226734" y="3819479"/>
            <a:ext cx="1947432" cy="93150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Content creation</a:t>
            </a:r>
          </a:p>
          <a:p>
            <a:pPr defTabSz="609364">
              <a:spcAft>
                <a:spcPts val="400"/>
              </a:spcAft>
            </a:pPr>
            <a:r>
              <a:rPr lang="en-US" sz="1100" dirty="0">
                <a:solidFill>
                  <a:srgbClr val="000000"/>
                </a:solidFill>
                <a:latin typeface="IBM Plex Sans Ligh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3288669" y="4784410"/>
            <a:ext cx="1859832" cy="38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Scale live viewing experiences cost effectively</a:t>
            </a:r>
          </a:p>
        </p:txBody>
      </p:sp>
      <p:sp>
        <p:nvSpPr>
          <p:cNvPr id="19" name="TextBox 18">
            <a:extLst>
              <a:ext uri="{FF2B5EF4-FFF2-40B4-BE49-F238E27FC236}">
                <a16:creationId xmlns:a16="http://schemas.microsoft.com/office/drawing/2014/main" id="{BB15DDF6-9DB0-EA7F-5D6E-101595A467A2}"/>
              </a:ext>
            </a:extLst>
          </p:cNvPr>
          <p:cNvSpPr txBox="1"/>
          <p:nvPr/>
        </p:nvSpPr>
        <p:spPr>
          <a:xfrm>
            <a:off x="3063393" y="378716"/>
            <a:ext cx="220963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Customer Service</a:t>
            </a:r>
            <a:endParaRPr lang="en-US" sz="2699" kern="1200">
              <a:latin typeface="IBM Plex Sans Light"/>
              <a:ea typeface="+mn-ea"/>
              <a:cs typeface="+mn-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5267254" y="261266"/>
            <a:ext cx="224066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1400" b="1" dirty="0">
                <a:latin typeface="IBM Plex Sans Light"/>
                <a:ea typeface="+mn-ea"/>
                <a:cs typeface="+mn-cs"/>
                <a:sym typeface="IBM Plex Sans Light"/>
              </a:rPr>
              <a:t>HR, Finance, </a:t>
            </a:r>
            <a:br>
              <a:rPr lang="en-US" sz="1400" b="1" dirty="0">
                <a:latin typeface="IBM Plex Sans Light"/>
                <a:ea typeface="+mn-ea"/>
                <a:cs typeface="+mn-cs"/>
                <a:sym typeface="IBM Plex Sans Light"/>
              </a:rPr>
            </a:br>
            <a:r>
              <a:rPr lang="en-US" sz="1400" b="1" dirty="0">
                <a:latin typeface="IBM Plex Sans Light"/>
                <a:ea typeface="+mn-ea"/>
                <a:cs typeface="+mn-cs"/>
                <a:sym typeface="IBM Plex Sans Light"/>
              </a:rPr>
              <a:t>and Supply Chain </a:t>
            </a:r>
            <a:endParaRPr lang="en-US" sz="2200" kern="1200" dirty="0">
              <a:latin typeface="IBM Plex Sans Light"/>
              <a:ea typeface="+mn-ea"/>
              <a:cs typeface="+mn-cs"/>
            </a:endParaRPr>
          </a:p>
        </p:txBody>
      </p:sp>
      <p:sp>
        <p:nvSpPr>
          <p:cNvPr id="34" name="TextBox 33">
            <a:extLst>
              <a:ext uri="{FF2B5EF4-FFF2-40B4-BE49-F238E27FC236}">
                <a16:creationId xmlns:a16="http://schemas.microsoft.com/office/drawing/2014/main" id="{FFF7A013-6712-D9E5-4E82-39ABD8427459}"/>
              </a:ext>
            </a:extLst>
          </p:cNvPr>
          <p:cNvSpPr txBox="1"/>
          <p:nvPr/>
        </p:nvSpPr>
        <p:spPr>
          <a:xfrm>
            <a:off x="7513692" y="331944"/>
            <a:ext cx="231495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2000" b="1" dirty="0">
                <a:latin typeface="IBM Plex Sans Light"/>
                <a:ea typeface="+mn-ea"/>
                <a:cs typeface="+mn-cs"/>
                <a:sym typeface="IBM Plex Sans Light"/>
              </a:rPr>
              <a:t>IT </a:t>
            </a:r>
            <a:endParaRPr lang="en-US" sz="2000" b="1" dirty="0">
              <a:latin typeface="IBM Plex Sans Light"/>
              <a:ea typeface="+mn-ea"/>
              <a:cs typeface="+mn-cs"/>
            </a:endParaRPr>
          </a:p>
        </p:txBody>
      </p:sp>
      <p:sp>
        <p:nvSpPr>
          <p:cNvPr id="35" name="TextBox 34">
            <a:extLst>
              <a:ext uri="{FF2B5EF4-FFF2-40B4-BE49-F238E27FC236}">
                <a16:creationId xmlns:a16="http://schemas.microsoft.com/office/drawing/2014/main" id="{F7E4E0D0-EC77-A463-6890-602AB8B883F5}"/>
              </a:ext>
            </a:extLst>
          </p:cNvPr>
          <p:cNvSpPr txBox="1"/>
          <p:nvPr/>
        </p:nvSpPr>
        <p:spPr>
          <a:xfrm>
            <a:off x="9828642" y="334368"/>
            <a:ext cx="224066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Operations</a:t>
            </a:r>
            <a:endParaRPr lang="en-US" sz="2699" kern="1200">
              <a:latin typeface="IBM Plex Sans Light"/>
              <a:ea typeface="+mn-ea"/>
              <a:cs typeface="+mn-cs"/>
            </a:endParaRP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5403932" y="4773705"/>
            <a:ext cx="1380476" cy="299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Process planning data up to 80% faster</a:t>
            </a: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5430334" y="3864737"/>
            <a:ext cx="1957909" cy="88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Planning and analysis</a:t>
            </a:r>
          </a:p>
          <a:p>
            <a:pPr defTabSz="1218956">
              <a:spcAft>
                <a:spcPts val="400"/>
              </a:spcAft>
            </a:pPr>
            <a:r>
              <a:rPr lang="en-US" sz="1100" dirty="0">
                <a:solidFill>
                  <a:srgbClr val="000000"/>
                </a:solidFill>
                <a:latin typeface="IBM Plex Sans Light"/>
              </a:rPr>
              <a:t>Make smarter decisions, focus on higher value tasks with automated workflows and A.</a:t>
            </a:r>
          </a:p>
        </p:txBody>
      </p:sp>
      <p:sp>
        <p:nvSpPr>
          <p:cNvPr id="39" name="TextBox 38">
            <a:extLst>
              <a:ext uri="{FF2B5EF4-FFF2-40B4-BE49-F238E27FC236}">
                <a16:creationId xmlns:a16="http://schemas.microsoft.com/office/drawing/2014/main" id="{97C6FB5E-B16A-7EDA-53FB-0DE416209F9D}"/>
              </a:ext>
            </a:extLst>
          </p:cNvPr>
          <p:cNvSpPr txBox="1"/>
          <p:nvPr/>
        </p:nvSpPr>
        <p:spPr>
          <a:xfrm>
            <a:off x="239601" y="3724643"/>
            <a:ext cx="2026962" cy="276963"/>
          </a:xfrm>
          <a:prstGeom prst="rect">
            <a:avLst/>
          </a:prstGeom>
        </p:spPr>
        <p:txBody>
          <a:bodyPr wrap="square" lIns="91404" tIns="45702" rIns="91404" bIns="45702" rtlCol="0">
            <a:spAutoFit/>
          </a:bodyPr>
          <a:lstStyle/>
          <a:p>
            <a:pPr defTabSz="914023" hangingPunct="1">
              <a:spcAft>
                <a:spcPts val="1200"/>
              </a:spcAft>
              <a:defRPr/>
            </a:pPr>
            <a:r>
              <a:rPr lang="en-US" sz="1200" kern="1200" dirty="0">
                <a:solidFill>
                  <a:srgbClr val="FFFFFF">
                    <a:lumMod val="75000"/>
                  </a:srgbClr>
                </a:solidFill>
                <a:latin typeface="IBM Plex Sans Light"/>
                <a:ea typeface="IBM Plex Sans" charset="0"/>
                <a:cs typeface="IBM Plex Sans" charset="0"/>
              </a:rPr>
              <a:t>Non-exhaustive</a:t>
            </a:r>
          </a:p>
        </p:txBody>
      </p:sp>
      <p:sp>
        <p:nvSpPr>
          <p:cNvPr id="5" name="Title">
            <a:extLst>
              <a:ext uri="{FF2B5EF4-FFF2-40B4-BE49-F238E27FC236}">
                <a16:creationId xmlns:a16="http://schemas.microsoft.com/office/drawing/2014/main" id="{50DC996C-E4C2-90A3-1264-42BC41A7F739}"/>
              </a:ext>
            </a:extLst>
          </p:cNvPr>
          <p:cNvSpPr txBox="1">
            <a:spLocks/>
          </p:cNvSpPr>
          <p:nvPr/>
        </p:nvSpPr>
        <p:spPr>
          <a:xfrm>
            <a:off x="280416" y="169333"/>
            <a:ext cx="2699610"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12192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Common</a:t>
            </a:r>
          </a:p>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Use</a:t>
            </a:r>
            <a:r>
              <a:rPr kumimoji="0" lang="zh-CN" altLang="en-US" sz="3200" b="0" i="0" u="none" strike="noStrike" kern="0" cap="none" spc="0" normalizeH="0" baseline="0" noProof="0" dirty="0">
                <a:ln>
                  <a:noFill/>
                </a:ln>
                <a:solidFill>
                  <a:srgbClr val="000000"/>
                </a:solidFill>
                <a:effectLst/>
                <a:uLnTx/>
                <a:uFillTx/>
                <a:latin typeface="IBM Plex Sans Light"/>
                <a:sym typeface="IBM Plex Sans Light"/>
              </a:rPr>
              <a:t> </a:t>
            </a:r>
            <a:r>
              <a:rPr lang="en-US" altLang="zh-CN" dirty="0"/>
              <a:t>Cases</a:t>
            </a:r>
            <a:endParaRPr kumimoji="0" lang="en-US" sz="3200"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2" name="Slide Number Placeholder">
            <a:extLst>
              <a:ext uri="{FF2B5EF4-FFF2-40B4-BE49-F238E27FC236}">
                <a16:creationId xmlns:a16="http://schemas.microsoft.com/office/drawing/2014/main" id="{AFD1315F-6A5F-AE3D-8E98-F47C2B50BFE3}"/>
              </a:ext>
            </a:extLst>
          </p:cNvPr>
          <p:cNvSpPr txBox="1">
            <a:spLocks/>
          </p:cNvSpPr>
          <p:nvPr/>
        </p:nvSpPr>
        <p:spPr>
          <a:xfrm>
            <a:off x="3994281" y="6540499"/>
            <a:ext cx="789283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643"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914643" rtl="0" eaLnBrk="1" fontAlgn="auto" latinLnBrk="0" hangingPunct="0">
              <a:lnSpc>
                <a:spcPct val="100000"/>
              </a:lnSpc>
              <a:spcBef>
                <a:spcPts val="0"/>
              </a:spcBef>
              <a:spcAft>
                <a:spcPts val="0"/>
              </a:spcAft>
              <a:buClrTx/>
              <a:buSzTx/>
              <a:buFontTx/>
              <a:buNone/>
              <a:tabLst/>
              <a:defRPr/>
            </a:pPr>
            <a:fld id="{86CB4B4D-7CA3-9044-876B-883B54F8677D}" type="slidenum">
              <a:rPr kumimoji="0" lang="en-HK" sz="800" b="0" i="0" u="none" strike="noStrike" kern="0" cap="none" spc="0" normalizeH="0" baseline="0" noProof="0" smtClean="0">
                <a:ln>
                  <a:noFill/>
                </a:ln>
                <a:solidFill>
                  <a:srgbClr val="000000"/>
                </a:solidFill>
                <a:effectLst/>
                <a:uLnTx/>
                <a:uFillTx/>
                <a:latin typeface="IBM Plex Sans"/>
                <a:sym typeface="IBM Plex Sans"/>
              </a:rPr>
              <a:pPr marL="0" marR="0" lvl="0" indent="0" algn="r" defTabSz="914643" rtl="0" eaLnBrk="1" fontAlgn="auto" latinLnBrk="0" hangingPunct="0">
                <a:lnSpc>
                  <a:spcPct val="100000"/>
                </a:lnSpc>
                <a:spcBef>
                  <a:spcPts val="0"/>
                </a:spcBef>
                <a:spcAft>
                  <a:spcPts val="0"/>
                </a:spcAft>
                <a:buClrTx/>
                <a:buSzTx/>
                <a:buFontTx/>
                <a:buNone/>
                <a:tabLst/>
                <a:defRPr/>
              </a:pPr>
              <a:t>26</a:t>
            </a:fld>
            <a:endParaRPr kumimoji="0" lang="en-HK" sz="800" b="0" i="0" u="none" strike="noStrike" kern="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6041630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pPr marL="0" marR="0" lvl="0" indent="0" algn="l" defTabSz="913810"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a:ln>
                  <a:noFill/>
                </a:ln>
                <a:solidFill>
                  <a:srgbClr val="000000"/>
                </a:solidFill>
                <a:effectLst/>
                <a:uLnTx/>
                <a:uFillTx/>
                <a:latin typeface="IBM Plex Sans"/>
                <a:sym typeface="IBM Plex Sans"/>
              </a:rPr>
              <a:t>Group Name / DOC ID / Month XX, 2022 / © 2022 IBM Corporation</a:t>
            </a:r>
          </a:p>
        </p:txBody>
      </p:sp>
      <p:sp>
        <p:nvSpPr>
          <p:cNvPr id="2893" name="Rectangle 26"/>
          <p:cNvSpPr/>
          <p:nvPr/>
        </p:nvSpPr>
        <p:spPr>
          <a:xfrm>
            <a:off x="0" y="0"/>
            <a:ext cx="6147338"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lang="en-HK" dirty="0"/>
              <a:t>Com</a:t>
            </a:r>
            <a:r>
              <a:rPr lang="en-US" altLang="zh-CN" dirty="0"/>
              <a:t>parison</a:t>
            </a:r>
            <a:r>
              <a:rPr lang="zh-CN" altLang="en-US" dirty="0"/>
              <a:t> </a:t>
            </a:r>
            <a:r>
              <a:rPr lang="en-US" altLang="zh-CN" dirty="0"/>
              <a:t>with</a:t>
            </a:r>
            <a:r>
              <a:rPr lang="zh-CN" altLang="en-US" dirty="0"/>
              <a:t> </a:t>
            </a:r>
            <a:r>
              <a:rPr lang="en-US" altLang="zh-CN" dirty="0" err="1"/>
              <a:t>MLOps</a:t>
            </a:r>
            <a:endParaRPr dirty="0"/>
          </a:p>
        </p:txBody>
      </p:sp>
      <p:sp>
        <p:nvSpPr>
          <p:cNvPr id="2" name="Title">
            <a:extLst>
              <a:ext uri="{FF2B5EF4-FFF2-40B4-BE49-F238E27FC236}">
                <a16:creationId xmlns:a16="http://schemas.microsoft.com/office/drawing/2014/main" id="{2E28A5A9-5065-361A-6E2F-80FB4FEB99F6}"/>
              </a:ext>
            </a:extLst>
          </p:cNvPr>
          <p:cNvSpPr txBox="1"/>
          <p:nvPr/>
        </p:nvSpPr>
        <p:spPr>
          <a:xfrm>
            <a:off x="6427753" y="1116012"/>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Traditional </a:t>
            </a:r>
            <a:r>
              <a:rPr lang="en-US" altLang="zh-CN" b="1" dirty="0" err="1">
                <a:solidFill>
                  <a:schemeClr val="tx1"/>
                </a:solidFill>
                <a:latin typeface="IBM Plex Sans"/>
              </a:rPr>
              <a:t>MLOps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scratch</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Training</a:t>
            </a:r>
            <a:r>
              <a:rPr lang="en-US" dirty="0">
                <a:solidFill>
                  <a:schemeClr val="tx1"/>
                </a:solidFill>
                <a:latin typeface="IBM Plex Sans"/>
              </a:rPr>
              <a:t> with different models to compare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tabular </a:t>
            </a:r>
            <a:r>
              <a:rPr lang="en-US" dirty="0">
                <a:solidFill>
                  <a:srgbClr val="3433F4"/>
                </a:solidFill>
                <a:latin typeface="IBM Plex Sans"/>
              </a:rPr>
              <a:t>data</a:t>
            </a:r>
            <a:r>
              <a:rPr lang="en-US" dirty="0">
                <a:solidFill>
                  <a:schemeClr val="tx1"/>
                </a:solidFill>
                <a:latin typeface="IBM Plex Sans"/>
              </a:rPr>
              <a:t>, relatively large amount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requires coding </a:t>
            </a:r>
            <a:r>
              <a:rPr lang="en-US" dirty="0">
                <a:solidFill>
                  <a:srgbClr val="3433F4"/>
                </a:solidFill>
                <a:latin typeface="IBM Plex Sans"/>
              </a:rPr>
              <a:t>skills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rPr>
              <a:t>Time </a:t>
            </a:r>
            <a:r>
              <a:rPr lang="en-US" dirty="0">
                <a:solidFill>
                  <a:schemeClr val="tx1"/>
                </a:solidFill>
              </a:rPr>
              <a:t>consuming and more complex</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solidFill>
                <a:schemeClr val="tx1"/>
              </a:solidFill>
            </a:endParaRPr>
          </a:p>
        </p:txBody>
      </p:sp>
      <p:sp>
        <p:nvSpPr>
          <p:cNvPr id="5" name="Title">
            <a:extLst>
              <a:ext uri="{FF2B5EF4-FFF2-40B4-BE49-F238E27FC236}">
                <a16:creationId xmlns:a16="http://schemas.microsoft.com/office/drawing/2014/main" id="{A95646EB-D478-C937-0661-EA63D22DF37C}"/>
              </a:ext>
            </a:extLst>
          </p:cNvPr>
          <p:cNvSpPr txBox="1"/>
          <p:nvPr/>
        </p:nvSpPr>
        <p:spPr>
          <a:xfrm>
            <a:off x="280415" y="111601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err="1">
                <a:solidFill>
                  <a:schemeClr val="tx1"/>
                </a:solidFill>
                <a:latin typeface="IBM Plex Sans"/>
              </a:rPr>
              <a:t>LLMOps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pre-trained 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Does not require </a:t>
            </a:r>
            <a:r>
              <a:rPr lang="en-US" dirty="0">
                <a:solidFill>
                  <a:srgbClr val="3433F4"/>
                </a:solidFill>
                <a:latin typeface="IBM Plex Sans"/>
              </a:rPr>
              <a:t>training</a:t>
            </a:r>
            <a:r>
              <a:rPr lang="en-US" dirty="0">
                <a:solidFill>
                  <a:schemeClr val="tx1"/>
                </a:solidFill>
                <a:latin typeface="IBM Plex Sans"/>
              </a:rPr>
              <a:t>, or with prompt tuning or fine tuning</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unstructured </a:t>
            </a:r>
            <a:r>
              <a:rPr lang="en-US" dirty="0">
                <a:solidFill>
                  <a:srgbClr val="3433F4"/>
                </a:solidFill>
                <a:latin typeface="IBM Plex Sans"/>
              </a:rPr>
              <a:t>data</a:t>
            </a:r>
            <a:r>
              <a:rPr lang="en-US" dirty="0">
                <a:solidFill>
                  <a:schemeClr val="tx1"/>
                </a:solidFill>
                <a:latin typeface="IBM Plex Sans"/>
              </a:rPr>
              <a:t>, amount depends on training type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does not require coding </a:t>
            </a:r>
            <a:r>
              <a:rPr lang="en-US" dirty="0">
                <a:solidFill>
                  <a:srgbClr val="3433F4"/>
                </a:solidFill>
                <a:latin typeface="IBM Plex Sans"/>
              </a:rPr>
              <a:t>skills </a:t>
            </a:r>
            <a:r>
              <a:rPr lang="en-US" dirty="0">
                <a:solidFill>
                  <a:schemeClr val="tx1"/>
                </a:solidFill>
                <a:latin typeface="IBM Plex Sans"/>
              </a:rPr>
              <a:t>to get started</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Different set of </a:t>
            </a:r>
            <a:r>
              <a:rPr lang="en-US" dirty="0">
                <a:solidFill>
                  <a:srgbClr val="3433F4"/>
                </a:solidFill>
                <a:latin typeface="IBM Plex Sans"/>
              </a:rPr>
              <a:t>evaluation metrics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Prompt</a:t>
            </a:r>
            <a:r>
              <a:rPr lang="en-US" dirty="0">
                <a:solidFill>
                  <a:schemeClr val="tx1"/>
                </a:solidFill>
                <a:latin typeface="IBM Plex Sans"/>
              </a:rPr>
              <a:t> as extra part of model development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Resource</a:t>
            </a:r>
            <a:r>
              <a:rPr lang="zh-CN" altLang="en-US" dirty="0">
                <a:solidFill>
                  <a:schemeClr val="tx1"/>
                </a:solidFill>
                <a:latin typeface="IBM Plex Sans"/>
              </a:rPr>
              <a:t> </a:t>
            </a:r>
            <a:r>
              <a:rPr lang="en-US" altLang="zh-CN" dirty="0">
                <a:solidFill>
                  <a:schemeClr val="tx1"/>
                </a:solidFill>
                <a:latin typeface="IBM Plex Sans"/>
              </a:rPr>
              <a:t>cost</a:t>
            </a:r>
            <a:r>
              <a:rPr lang="zh-CN" altLang="en-US" dirty="0">
                <a:solidFill>
                  <a:schemeClr val="tx1"/>
                </a:solidFill>
                <a:latin typeface="IBM Plex Sans"/>
              </a:rPr>
              <a:t> </a:t>
            </a:r>
            <a:r>
              <a:rPr lang="en-US" altLang="zh-CN" dirty="0">
                <a:solidFill>
                  <a:schemeClr val="tx1"/>
                </a:solidFill>
                <a:latin typeface="IBM Plex Sans"/>
              </a:rPr>
              <a:t>as</a:t>
            </a:r>
            <a:r>
              <a:rPr lang="zh-CN" altLang="en-US" dirty="0">
                <a:solidFill>
                  <a:schemeClr val="tx1"/>
                </a:solidFill>
                <a:latin typeface="IBM Plex Sans"/>
              </a:rPr>
              <a:t> </a:t>
            </a:r>
            <a:r>
              <a:rPr lang="en-US" altLang="zh-CN" dirty="0">
                <a:solidFill>
                  <a:schemeClr val="tx1"/>
                </a:solidFill>
                <a:latin typeface="IBM Plex Sans"/>
              </a:rPr>
              <a:t>a</a:t>
            </a:r>
            <a:r>
              <a:rPr lang="zh-CN" altLang="en-US" dirty="0">
                <a:solidFill>
                  <a:schemeClr val="tx1"/>
                </a:solidFill>
                <a:latin typeface="IBM Plex Sans"/>
              </a:rPr>
              <a:t> </a:t>
            </a:r>
            <a:r>
              <a:rPr lang="en-US" altLang="zh-CN" dirty="0">
                <a:solidFill>
                  <a:schemeClr val="tx1"/>
                </a:solidFill>
                <a:latin typeface="IBM Plex Sans"/>
              </a:rPr>
              <a:t>key</a:t>
            </a:r>
            <a:r>
              <a:rPr lang="zh-CN" altLang="en-US" dirty="0">
                <a:solidFill>
                  <a:schemeClr val="tx1"/>
                </a:solidFill>
                <a:latin typeface="IBM Plex Sans"/>
              </a:rPr>
              <a:t> </a:t>
            </a:r>
            <a:r>
              <a:rPr lang="en-US" altLang="zh-CN" dirty="0">
                <a:solidFill>
                  <a:schemeClr val="tx1"/>
                </a:solidFill>
                <a:latin typeface="IBM Plex Sans"/>
              </a:rPr>
              <a:t>factor</a:t>
            </a:r>
            <a:r>
              <a:rPr lang="zh-CN" altLang="en-US" dirty="0">
                <a:solidFill>
                  <a:schemeClr val="tx1"/>
                </a:solidFill>
                <a:latin typeface="IBM Plex Sans"/>
              </a:rPr>
              <a:t> </a:t>
            </a:r>
            <a:r>
              <a:rPr lang="en-US" altLang="zh-CN" dirty="0">
                <a:solidFill>
                  <a:schemeClr val="tx1"/>
                </a:solidFill>
                <a:latin typeface="IBM Plex Sans"/>
              </a:rPr>
              <a:t>for</a:t>
            </a:r>
            <a:r>
              <a:rPr lang="zh-CN" altLang="en-US" dirty="0">
                <a:solidFill>
                  <a:schemeClr val="tx1"/>
                </a:solidFill>
                <a:latin typeface="IBM Plex Sans"/>
              </a:rPr>
              <a:t> </a:t>
            </a:r>
            <a:r>
              <a:rPr lang="en-US" altLang="zh-CN" dirty="0">
                <a:solidFill>
                  <a:schemeClr val="tx1"/>
                </a:solidFill>
                <a:latin typeface="IBM Plex Sans"/>
              </a:rPr>
              <a:t>optimization</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chemeClr val="tx1"/>
                </a:solidFill>
                <a:latin typeface="IBM Plex Sans"/>
              </a:rPr>
              <a:t>Extra</a:t>
            </a:r>
            <a:r>
              <a:rPr lang="zh-CN" altLang="en-US" dirty="0">
                <a:solidFill>
                  <a:schemeClr val="tx1"/>
                </a:solidFill>
                <a:latin typeface="IBM Plex Sans"/>
              </a:rPr>
              <a:t> </a:t>
            </a:r>
            <a:r>
              <a:rPr lang="en-US" altLang="zh-CN" dirty="0">
                <a:solidFill>
                  <a:srgbClr val="3433F4"/>
                </a:solidFill>
                <a:latin typeface="IBM Plex Sans"/>
              </a:rPr>
              <a:t>r</a:t>
            </a:r>
            <a:r>
              <a:rPr lang="en-US" dirty="0">
                <a:solidFill>
                  <a:srgbClr val="3433F4"/>
                </a:solidFill>
                <a:latin typeface="IBM Plex Sans"/>
              </a:rPr>
              <a:t>isk</a:t>
            </a:r>
            <a:r>
              <a:rPr lang="zh-CN" altLang="en-US" dirty="0">
                <a:solidFill>
                  <a:schemeClr val="tx1"/>
                </a:solidFill>
                <a:latin typeface="IBM Plex Sans"/>
              </a:rPr>
              <a:t> </a:t>
            </a:r>
            <a:r>
              <a:rPr lang="en-US" altLang="zh-CN" dirty="0">
                <a:solidFill>
                  <a:schemeClr val="tx1"/>
                </a:solidFill>
                <a:latin typeface="IBM Plex Sans"/>
              </a:rPr>
              <a:t>factors</a:t>
            </a:r>
            <a:r>
              <a:rPr lang="zh-CN" altLang="en-US" dirty="0">
                <a:solidFill>
                  <a:schemeClr val="tx1"/>
                </a:solidFill>
                <a:latin typeface="IBM Plex Sans"/>
              </a:rPr>
              <a:t> </a:t>
            </a:r>
            <a:r>
              <a:rPr lang="en-US" altLang="zh-CN" dirty="0">
                <a:solidFill>
                  <a:schemeClr val="tx1"/>
                </a:solidFill>
                <a:latin typeface="IBM Plex Sans"/>
              </a:rPr>
              <a:t>on</a:t>
            </a:r>
            <a:r>
              <a:rPr lang="zh-CN" altLang="en-US" dirty="0">
                <a:solidFill>
                  <a:schemeClr val="tx1"/>
                </a:solidFill>
                <a:latin typeface="IBM Plex Sans"/>
              </a:rPr>
              <a:t> </a:t>
            </a:r>
            <a:r>
              <a:rPr lang="en-US" altLang="zh-CN" dirty="0">
                <a:solidFill>
                  <a:schemeClr val="tx1"/>
                </a:solidFill>
                <a:latin typeface="IBM Plex Sans"/>
              </a:rPr>
              <a:t>privacy</a:t>
            </a:r>
            <a:r>
              <a:rPr lang="zh-CN" altLang="en-US" dirty="0">
                <a:solidFill>
                  <a:schemeClr val="tx1"/>
                </a:solidFill>
                <a:latin typeface="IBM Plex Sans"/>
              </a:rPr>
              <a:t> </a:t>
            </a:r>
            <a:r>
              <a:rPr lang="en-US" altLang="zh-CN" dirty="0">
                <a:solidFill>
                  <a:schemeClr val="tx1"/>
                </a:solidFill>
                <a:latin typeface="IBM Plex Sans"/>
              </a:rPr>
              <a:t>and</a:t>
            </a:r>
            <a:r>
              <a:rPr lang="zh-CN" altLang="en-US" dirty="0">
                <a:solidFill>
                  <a:schemeClr val="tx1"/>
                </a:solidFill>
                <a:latin typeface="IBM Plex Sans"/>
              </a:rPr>
              <a:t> </a:t>
            </a:r>
            <a:r>
              <a:rPr lang="en-US" altLang="zh-CN" dirty="0">
                <a:solidFill>
                  <a:schemeClr val="tx1"/>
                </a:solidFill>
                <a:latin typeface="IBM Plex Sans"/>
              </a:rPr>
              <a:t>hallucination</a:t>
            </a:r>
            <a:endParaRPr lang="en-US"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dirty="0">
              <a:solidFill>
                <a:schemeClr val="tx1"/>
              </a:solidFill>
            </a:endParaRPr>
          </a:p>
        </p:txBody>
      </p:sp>
      <p:sp>
        <p:nvSpPr>
          <p:cNvPr id="3" name="Footer Placeholder 5">
            <a:extLst>
              <a:ext uri="{FF2B5EF4-FFF2-40B4-BE49-F238E27FC236}">
                <a16:creationId xmlns:a16="http://schemas.microsoft.com/office/drawing/2014/main" id="{F2517CAA-971B-D9B7-4281-7C987852CE50}"/>
              </a:ext>
            </a:extLst>
          </p:cNvPr>
          <p:cNvSpPr txBox="1">
            <a:spLocks/>
          </p:cNvSpPr>
          <p:nvPr/>
        </p:nvSpPr>
        <p:spPr>
          <a:xfrm>
            <a:off x="376259" y="5860765"/>
            <a:ext cx="4863658" cy="37961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r>
              <a:rPr lang="en-US" sz="1200" dirty="0">
                <a:solidFill>
                  <a:srgbClr val="000000"/>
                </a:solidFill>
              </a:rPr>
              <a:t>Note: above is not intended to be an exhaustive list</a:t>
            </a:r>
          </a:p>
        </p:txBody>
      </p:sp>
      <p:sp>
        <p:nvSpPr>
          <p:cNvPr id="4" name="Slide Number Placeholder">
            <a:extLst>
              <a:ext uri="{FF2B5EF4-FFF2-40B4-BE49-F238E27FC236}">
                <a16:creationId xmlns:a16="http://schemas.microsoft.com/office/drawing/2014/main" id="{C4EA3BDA-1AE4-767D-6C2B-83B3531D0517}"/>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27</a:t>
            </a:fld>
            <a:endParaRPr/>
          </a:p>
        </p:txBody>
      </p:sp>
    </p:spTree>
    <p:extLst>
      <p:ext uri="{BB962C8B-B14F-4D97-AF65-F5344CB8AC3E}">
        <p14:creationId xmlns:p14="http://schemas.microsoft.com/office/powerpoint/2010/main" val="330373462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Architecture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28</a:t>
            </a:fld>
            <a:endParaRPr/>
          </a:p>
        </p:txBody>
      </p:sp>
      <p:pic>
        <p:nvPicPr>
          <p:cNvPr id="5" name="Picture 4">
            <a:extLst>
              <a:ext uri="{FF2B5EF4-FFF2-40B4-BE49-F238E27FC236}">
                <a16:creationId xmlns:a16="http://schemas.microsoft.com/office/drawing/2014/main" id="{2057FB52-15AF-D63A-C2E0-807FCBA61A63}"/>
              </a:ext>
            </a:extLst>
          </p:cNvPr>
          <p:cNvPicPr>
            <a:picLocks noChangeAspect="1"/>
          </p:cNvPicPr>
          <p:nvPr/>
        </p:nvPicPr>
        <p:blipFill rotWithShape="1">
          <a:blip r:embed="rId2">
            <a:extLst>
              <a:ext uri="{28A0092B-C50C-407E-A947-70E740481C1C}">
                <a14:useLocalDpi xmlns:a14="http://schemas.microsoft.com/office/drawing/2010/main" val="0"/>
              </a:ext>
            </a:extLst>
          </a:blip>
          <a:srcRect l="12078" t="21455" r="20172" b="12151"/>
          <a:stretch/>
        </p:blipFill>
        <p:spPr>
          <a:xfrm>
            <a:off x="1229672" y="686400"/>
            <a:ext cx="9732655" cy="617160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Workflow</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29</a:t>
            </a:fld>
            <a:endParaRPr/>
          </a:p>
        </p:txBody>
      </p:sp>
      <p:pic>
        <p:nvPicPr>
          <p:cNvPr id="3" name="Picture 2" descr="A diagram of a company&#10;&#10;Description automatically generated">
            <a:extLst>
              <a:ext uri="{FF2B5EF4-FFF2-40B4-BE49-F238E27FC236}">
                <a16:creationId xmlns:a16="http://schemas.microsoft.com/office/drawing/2014/main" id="{C8378C95-393A-F25C-AA6B-BF5D1C4AB089}"/>
              </a:ext>
            </a:extLst>
          </p:cNvPr>
          <p:cNvPicPr>
            <a:picLocks noChangeAspect="1"/>
          </p:cNvPicPr>
          <p:nvPr/>
        </p:nvPicPr>
        <p:blipFill rotWithShape="1">
          <a:blip r:embed="rId2">
            <a:extLst>
              <a:ext uri="{28A0092B-C50C-407E-A947-70E740481C1C}">
                <a14:useLocalDpi xmlns:a14="http://schemas.microsoft.com/office/drawing/2010/main" val="0"/>
              </a:ext>
            </a:extLst>
          </a:blip>
          <a:srcRect r="36275"/>
          <a:stretch/>
        </p:blipFill>
        <p:spPr>
          <a:xfrm>
            <a:off x="2396574" y="303"/>
            <a:ext cx="8651918" cy="6857697"/>
          </a:xfrm>
          <a:prstGeom prst="rect">
            <a:avLst/>
          </a:prstGeom>
        </p:spPr>
      </p:pic>
    </p:spTree>
    <p:extLst>
      <p:ext uri="{BB962C8B-B14F-4D97-AF65-F5344CB8AC3E}">
        <p14:creationId xmlns:p14="http://schemas.microsoft.com/office/powerpoint/2010/main" val="9603886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E490C5B-4CA4-7261-D010-BB89CD5E1254}"/>
              </a:ext>
            </a:extLst>
          </p:cNvPr>
          <p:cNvGraphicFramePr>
            <a:graphicFrameLocks noChangeAspect="1"/>
          </p:cNvGraphicFramePr>
          <p:nvPr>
            <p:custDataLst>
              <p:tags r:id="rId1"/>
            </p:custDataLst>
          </p:nvPr>
        </p:nvGraphicFramePr>
        <p:xfrm>
          <a:off x="795" y="1241"/>
          <a:ext cx="613" cy="793"/>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CE490C5B-4CA4-7261-D010-BB89CD5E1254}"/>
                          </a:ext>
                        </a:extLst>
                      </p:cNvPr>
                      <p:cNvPicPr/>
                      <p:nvPr/>
                    </p:nvPicPr>
                    <p:blipFill>
                      <a:blip r:embed="rId5"/>
                      <a:stretch>
                        <a:fillRect/>
                      </a:stretch>
                    </p:blipFill>
                    <p:spPr>
                      <a:xfrm>
                        <a:off x="795" y="1241"/>
                        <a:ext cx="613" cy="79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65358788-807B-BEDE-04E9-3AE896F6D809}"/>
              </a:ext>
            </a:extLst>
          </p:cNvPr>
          <p:cNvGrpSpPr/>
          <p:nvPr/>
        </p:nvGrpSpPr>
        <p:grpSpPr>
          <a:xfrm>
            <a:off x="6614129" y="2768960"/>
            <a:ext cx="5408848" cy="822853"/>
            <a:chOff x="9881356" y="4062916"/>
            <a:chExt cx="10819104" cy="1645920"/>
          </a:xfrm>
        </p:grpSpPr>
        <p:sp>
          <p:nvSpPr>
            <p:cNvPr id="17" name="TextBox 16">
              <a:extLst>
                <a:ext uri="{FF2B5EF4-FFF2-40B4-BE49-F238E27FC236}">
                  <a16:creationId xmlns:a16="http://schemas.microsoft.com/office/drawing/2014/main" id="{948261C8-ED2E-7D9B-F650-EA254F2F3AD3}"/>
                </a:ext>
              </a:extLst>
            </p:cNvPr>
            <p:cNvSpPr txBox="1"/>
            <p:nvPr/>
          </p:nvSpPr>
          <p:spPr>
            <a:xfrm>
              <a:off x="9881356" y="4291516"/>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18" name="TextBox 17">
              <a:extLst>
                <a:ext uri="{FF2B5EF4-FFF2-40B4-BE49-F238E27FC236}">
                  <a16:creationId xmlns:a16="http://schemas.microsoft.com/office/drawing/2014/main" id="{A3A469DE-96B5-EC7F-D751-382BAB547A18}"/>
                </a:ext>
              </a:extLst>
            </p:cNvPr>
            <p:cNvSpPr txBox="1"/>
            <p:nvPr/>
          </p:nvSpPr>
          <p:spPr>
            <a:xfrm>
              <a:off x="12548681" y="4062916"/>
              <a:ext cx="8151779"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enterprises will have incorporated Gen AI into their business processes</a:t>
              </a:r>
            </a:p>
          </p:txBody>
        </p:sp>
      </p:grpSp>
      <p:grpSp>
        <p:nvGrpSpPr>
          <p:cNvPr id="44" name="Group 43">
            <a:extLst>
              <a:ext uri="{FF2B5EF4-FFF2-40B4-BE49-F238E27FC236}">
                <a16:creationId xmlns:a16="http://schemas.microsoft.com/office/drawing/2014/main" id="{798D5949-912D-5912-9A5D-CA77CF650665}"/>
              </a:ext>
            </a:extLst>
          </p:cNvPr>
          <p:cNvGrpSpPr/>
          <p:nvPr/>
        </p:nvGrpSpPr>
        <p:grpSpPr>
          <a:xfrm>
            <a:off x="6606636" y="4138882"/>
            <a:ext cx="5177429" cy="822853"/>
            <a:chOff x="9881356" y="8585762"/>
            <a:chExt cx="10356208" cy="1645920"/>
          </a:xfrm>
        </p:grpSpPr>
        <p:sp>
          <p:nvSpPr>
            <p:cNvPr id="19" name="TextBox 18">
              <a:extLst>
                <a:ext uri="{FF2B5EF4-FFF2-40B4-BE49-F238E27FC236}">
                  <a16:creationId xmlns:a16="http://schemas.microsoft.com/office/drawing/2014/main" id="{EF77B4C5-8E32-EB9A-FAB7-F21D9643EC4C}"/>
                </a:ext>
              </a:extLst>
            </p:cNvPr>
            <p:cNvSpPr txBox="1"/>
            <p:nvPr/>
          </p:nvSpPr>
          <p:spPr>
            <a:xfrm>
              <a:off x="9881356" y="8814362"/>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70%</a:t>
              </a:r>
            </a:p>
          </p:txBody>
        </p:sp>
        <p:sp>
          <p:nvSpPr>
            <p:cNvPr id="20" name="TextBox 19">
              <a:extLst>
                <a:ext uri="{FF2B5EF4-FFF2-40B4-BE49-F238E27FC236}">
                  <a16:creationId xmlns:a16="http://schemas.microsoft.com/office/drawing/2014/main" id="{2D61678F-90A1-BC36-DBF8-FF63F175D639}"/>
                </a:ext>
              </a:extLst>
            </p:cNvPr>
            <p:cNvSpPr txBox="1"/>
            <p:nvPr/>
          </p:nvSpPr>
          <p:spPr>
            <a:xfrm>
              <a:off x="12548681" y="8585762"/>
              <a:ext cx="7688883"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software vendors will integrate Gen AI in their enterprise applications</a:t>
              </a:r>
            </a:p>
          </p:txBody>
        </p:sp>
      </p:grpSp>
      <p:sp>
        <p:nvSpPr>
          <p:cNvPr id="12" name="Text Placeholder 52">
            <a:extLst>
              <a:ext uri="{FF2B5EF4-FFF2-40B4-BE49-F238E27FC236}">
                <a16:creationId xmlns:a16="http://schemas.microsoft.com/office/drawing/2014/main" id="{DA8A5582-45C2-2796-47E8-9B1443AA975D}"/>
              </a:ext>
            </a:extLst>
          </p:cNvPr>
          <p:cNvSpPr txBox="1">
            <a:spLocks/>
          </p:cNvSpPr>
          <p:nvPr/>
        </p:nvSpPr>
        <p:spPr>
          <a:xfrm>
            <a:off x="265970" y="6405671"/>
            <a:ext cx="5524575" cy="15644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9170"/>
            <a:r>
              <a:rPr lang="en-US" sz="900" dirty="0">
                <a:solidFill>
                  <a:srgbClr val="000000"/>
                </a:solidFill>
                <a:latin typeface="IBM Plex Sans Light"/>
              </a:rPr>
              <a:t>Source: Gartner </a:t>
            </a:r>
          </a:p>
        </p:txBody>
      </p:sp>
      <p:sp>
        <p:nvSpPr>
          <p:cNvPr id="26" name="Rectangle 25">
            <a:extLst>
              <a:ext uri="{FF2B5EF4-FFF2-40B4-BE49-F238E27FC236}">
                <a16:creationId xmlns:a16="http://schemas.microsoft.com/office/drawing/2014/main" id="{B0B1C8CA-E9BB-D2DC-29DB-0F09C755C460}"/>
              </a:ext>
            </a:extLst>
          </p:cNvPr>
          <p:cNvSpPr/>
          <p:nvPr/>
        </p:nvSpPr>
        <p:spPr bwMode="auto">
          <a:xfrm>
            <a:off x="249557" y="2451227"/>
            <a:ext cx="5960728" cy="3073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dirty="0">
              <a:solidFill>
                <a:srgbClr val="FFFFFF"/>
              </a:solidFill>
              <a:latin typeface="IBM Plex Sans Light"/>
            </a:endParaRPr>
          </a:p>
        </p:txBody>
      </p:sp>
      <p:sp>
        <p:nvSpPr>
          <p:cNvPr id="5" name="TextBox 4">
            <a:extLst>
              <a:ext uri="{FF2B5EF4-FFF2-40B4-BE49-F238E27FC236}">
                <a16:creationId xmlns:a16="http://schemas.microsoft.com/office/drawing/2014/main" id="{0EB354EA-8F87-6B34-6EB0-DBDAE7508AE3}"/>
              </a:ext>
            </a:extLst>
          </p:cNvPr>
          <p:cNvSpPr txBox="1"/>
          <p:nvPr/>
        </p:nvSpPr>
        <p:spPr>
          <a:xfrm>
            <a:off x="1912228" y="2904281"/>
            <a:ext cx="4234851"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sz="3200">
                <a:solidFill>
                  <a:schemeClr val="accent1"/>
                </a:solidFill>
              </a:defRPr>
            </a:lvl1pPr>
          </a:lstStyle>
          <a:p>
            <a:pPr defTabSz="914666">
              <a:defRPr/>
            </a:pPr>
            <a:r>
              <a:rPr lang="en-US" sz="1800" dirty="0">
                <a:solidFill>
                  <a:srgbClr val="000000"/>
                </a:solidFill>
                <a:latin typeface="IBM Plex Sans Light"/>
              </a:rPr>
              <a:t>forecasted economic benefits to the global economy across industries</a:t>
            </a:r>
          </a:p>
        </p:txBody>
      </p:sp>
      <p:sp>
        <p:nvSpPr>
          <p:cNvPr id="11" name="TextBox 10">
            <a:extLst>
              <a:ext uri="{FF2B5EF4-FFF2-40B4-BE49-F238E27FC236}">
                <a16:creationId xmlns:a16="http://schemas.microsoft.com/office/drawing/2014/main" id="{35D7B1E9-6BB5-1673-02D3-9EFCE83FF8C5}"/>
              </a:ext>
            </a:extLst>
          </p:cNvPr>
          <p:cNvSpPr txBox="1"/>
          <p:nvPr/>
        </p:nvSpPr>
        <p:spPr>
          <a:xfrm>
            <a:off x="234099" y="2915121"/>
            <a:ext cx="1739917" cy="53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1219170">
              <a:spcBef>
                <a:spcPts val="1451"/>
              </a:spcBef>
              <a:buSzPct val="100000"/>
              <a:defRPr/>
            </a:pPr>
            <a:r>
              <a:rPr lang="en-US" sz="4000" b="1" dirty="0">
                <a:solidFill>
                  <a:srgbClr val="0F62FE"/>
                </a:solidFill>
                <a:latin typeface="IBM Plex Sans Light"/>
                <a:sym typeface="IBM Plex Sans Light"/>
              </a:rPr>
              <a:t>$3-4T</a:t>
            </a:r>
          </a:p>
        </p:txBody>
      </p:sp>
      <p:sp>
        <p:nvSpPr>
          <p:cNvPr id="7" name="TextBox 6">
            <a:extLst>
              <a:ext uri="{FF2B5EF4-FFF2-40B4-BE49-F238E27FC236}">
                <a16:creationId xmlns:a16="http://schemas.microsoft.com/office/drawing/2014/main" id="{DBB5A1FB-A6AD-F841-7EDD-F6A5BFF241B3}"/>
              </a:ext>
            </a:extLst>
          </p:cNvPr>
          <p:cNvSpPr txBox="1"/>
          <p:nvPr/>
        </p:nvSpPr>
        <p:spPr>
          <a:xfrm>
            <a:off x="578346" y="4253167"/>
            <a:ext cx="1051423" cy="594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8" name="TextBox 7">
            <a:extLst>
              <a:ext uri="{FF2B5EF4-FFF2-40B4-BE49-F238E27FC236}">
                <a16:creationId xmlns:a16="http://schemas.microsoft.com/office/drawing/2014/main" id="{D0D7375D-F91B-C283-C413-E1E470FBFE6D}"/>
              </a:ext>
            </a:extLst>
          </p:cNvPr>
          <p:cNvSpPr txBox="1"/>
          <p:nvPr/>
        </p:nvSpPr>
        <p:spPr>
          <a:xfrm>
            <a:off x="1979304" y="4138882"/>
            <a:ext cx="4230981" cy="822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productivity gains across classes of knowledge workers and creative tasks</a:t>
            </a:r>
          </a:p>
        </p:txBody>
      </p:sp>
      <p:sp>
        <p:nvSpPr>
          <p:cNvPr id="33" name="TextBox 32">
            <a:extLst>
              <a:ext uri="{FF2B5EF4-FFF2-40B4-BE49-F238E27FC236}">
                <a16:creationId xmlns:a16="http://schemas.microsoft.com/office/drawing/2014/main" id="{DB5BAE09-630D-1A1A-9F7A-DBA1D067FFB6}"/>
              </a:ext>
            </a:extLst>
          </p:cNvPr>
          <p:cNvSpPr txBox="1"/>
          <p:nvPr/>
        </p:nvSpPr>
        <p:spPr>
          <a:xfrm>
            <a:off x="2562308" y="1870132"/>
            <a:ext cx="7067385" cy="400110"/>
          </a:xfrm>
          <a:prstGeom prst="rect">
            <a:avLst/>
          </a:prstGeom>
          <a:noFill/>
        </p:spPr>
        <p:txBody>
          <a:bodyPr wrap="square">
            <a:spAutoFit/>
          </a:bodyPr>
          <a:lstStyle/>
          <a:p>
            <a:pPr algn="ctr" defTabSz="362560">
              <a:spcBef>
                <a:spcPts val="151"/>
              </a:spcBef>
              <a:defRPr/>
            </a:pPr>
            <a:r>
              <a:rPr lang="en-US" sz="2000" i="1" dirty="0">
                <a:latin typeface="IBM Plex Sans Light"/>
              </a:rPr>
              <a:t>Scale of impact points to swift adoption over next 3 years</a:t>
            </a:r>
            <a:endParaRPr lang="en-US" sz="2000" i="1" baseline="30000" dirty="0">
              <a:latin typeface="IBM Plex Sans Light"/>
            </a:endParaRPr>
          </a:p>
        </p:txBody>
      </p:sp>
      <p:sp>
        <p:nvSpPr>
          <p:cNvPr id="2" name="Title 2">
            <a:extLst>
              <a:ext uri="{FF2B5EF4-FFF2-40B4-BE49-F238E27FC236}">
                <a16:creationId xmlns:a16="http://schemas.microsoft.com/office/drawing/2014/main" id="{0C4DA3C9-3A05-D844-F4B7-609780C0FE27}"/>
              </a:ext>
            </a:extLst>
          </p:cNvPr>
          <p:cNvSpPr txBox="1">
            <a:spLocks/>
          </p:cNvSpPr>
          <p:nvPr/>
        </p:nvSpPr>
        <p:spPr>
          <a:xfrm>
            <a:off x="265970" y="626540"/>
            <a:ext cx="10797657" cy="562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04">
              <a:defRPr/>
            </a:pPr>
            <a:r>
              <a:rPr lang="en-US" sz="2400" dirty="0">
                <a:solidFill>
                  <a:srgbClr val="000000"/>
                </a:solidFill>
                <a:latin typeface="IBM Plex Sans Light"/>
              </a:rPr>
              <a:t>Generative AI has immense potential to accelerate digital transformation</a:t>
            </a:r>
          </a:p>
        </p:txBody>
      </p:sp>
    </p:spTree>
    <p:extLst>
      <p:ext uri="{BB962C8B-B14F-4D97-AF65-F5344CB8AC3E}">
        <p14:creationId xmlns:p14="http://schemas.microsoft.com/office/powerpoint/2010/main" val="2761904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dirty="0"/>
              <a:t>Our Differentiators</a:t>
            </a:r>
            <a:r>
              <a:rPr lang="zh-CN" altLang="en-US" dirty="0"/>
              <a:t> </a:t>
            </a:r>
            <a:r>
              <a:rPr lang="en-US" altLang="zh-CN" dirty="0"/>
              <a:t>(IBM’s</a:t>
            </a:r>
            <a:r>
              <a:rPr lang="zh-CN" altLang="en-US" dirty="0"/>
              <a:t> </a:t>
            </a:r>
            <a:r>
              <a:rPr lang="en-US" altLang="zh-CN" dirty="0"/>
              <a:t>Positioning)</a:t>
            </a:r>
            <a:r>
              <a:rPr dirty="0"/>
              <a:t> </a:t>
            </a:r>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30</a:t>
            </a:fld>
            <a:endParaRPr/>
          </a:p>
        </p:txBody>
      </p:sp>
      <p:sp>
        <p:nvSpPr>
          <p:cNvPr id="27" name="Text Placeholder 4">
            <a:extLst>
              <a:ext uri="{FF2B5EF4-FFF2-40B4-BE49-F238E27FC236}">
                <a16:creationId xmlns:a16="http://schemas.microsoft.com/office/drawing/2014/main" id="{5AB2B54C-0968-3DC4-4016-7DEDB13B6639}"/>
              </a:ext>
            </a:extLst>
          </p:cNvPr>
          <p:cNvSpPr txBox="1">
            <a:spLocks/>
          </p:cNvSpPr>
          <p:nvPr/>
        </p:nvSpPr>
        <p:spPr>
          <a:xfrm>
            <a:off x="384165" y="2388381"/>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strike="noStrike" kern="0" cap="none" spc="0" normalizeH="0" baseline="0" noProof="0" dirty="0">
                <a:ln>
                  <a:noFill/>
                </a:ln>
                <a:solidFill>
                  <a:srgbClr val="000000"/>
                </a:solidFill>
                <a:effectLst/>
                <a:uLnTx/>
                <a:uFillTx/>
                <a:latin typeface="IBM Plex Sans Light"/>
                <a:ea typeface="+mj-ea"/>
                <a:cs typeface="+mj-cs"/>
                <a:sym typeface="IBM Plex Sans Light"/>
              </a:rPr>
              <a:t>One model doesn’t fit all use cases</a:t>
            </a:r>
            <a:r>
              <a:rPr kumimoji="0" lang="en-US" sz="1800" b="0" i="0"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We offer IBM-developed, open-source, third party, and BYOM.</a:t>
            </a:r>
          </a:p>
        </p:txBody>
      </p:sp>
      <p:sp>
        <p:nvSpPr>
          <p:cNvPr id="28" name="Text Placeholder 11">
            <a:extLst>
              <a:ext uri="{FF2B5EF4-FFF2-40B4-BE49-F238E27FC236}">
                <a16:creationId xmlns:a16="http://schemas.microsoft.com/office/drawing/2014/main" id="{FC553CFC-25E9-24E2-FE7D-E572A3AB7F5E}"/>
              </a:ext>
            </a:extLst>
          </p:cNvPr>
          <p:cNvSpPr txBox="1">
            <a:spLocks/>
          </p:cNvSpPr>
          <p:nvPr/>
        </p:nvSpPr>
        <p:spPr>
          <a:xfrm>
            <a:off x="457416"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Model</a:t>
            </a:r>
            <a:r>
              <a:rPr lang="zh-CN" altLang="en-US" sz="2800" b="1" dirty="0">
                <a:solidFill>
                  <a:srgbClr val="0F62FE"/>
                </a:solidFill>
                <a:latin typeface="IBM Plex Sans Light"/>
              </a:rPr>
              <a:t> </a:t>
            </a:r>
            <a:r>
              <a:rPr lang="en-US" altLang="zh-CN" sz="2800" b="1" dirty="0">
                <a:solidFill>
                  <a:srgbClr val="0F62FE"/>
                </a:solidFill>
                <a:latin typeface="IBM Plex Sans Light"/>
              </a:rPr>
              <a:t>Library</a:t>
            </a:r>
            <a:endParaRPr lang="en-US" sz="2800" b="1" dirty="0">
              <a:solidFill>
                <a:srgbClr val="0F62FE"/>
              </a:solidFill>
              <a:latin typeface="IBM Plex Sans Light"/>
            </a:endParaRPr>
          </a:p>
        </p:txBody>
      </p:sp>
      <p:cxnSp>
        <p:nvCxnSpPr>
          <p:cNvPr id="30" name="Straight Connector 29">
            <a:extLst>
              <a:ext uri="{FF2B5EF4-FFF2-40B4-BE49-F238E27FC236}">
                <a16:creationId xmlns:a16="http://schemas.microsoft.com/office/drawing/2014/main" id="{2E8E975E-AEC2-695C-4EDE-8B3587BCD57C}"/>
              </a:ext>
            </a:extLst>
          </p:cNvPr>
          <p:cNvCxnSpPr>
            <a:cxnSpLocks/>
          </p:cNvCxnSpPr>
          <p:nvPr/>
        </p:nvCxnSpPr>
        <p:spPr bwMode="auto">
          <a:xfrm>
            <a:off x="6096000"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1" name="Straight Connector 30" descr="Horizontal row divider line">
            <a:extLst>
              <a:ext uri="{FF2B5EF4-FFF2-40B4-BE49-F238E27FC236}">
                <a16:creationId xmlns:a16="http://schemas.microsoft.com/office/drawing/2014/main" id="{13D639B2-0858-0F50-F5D2-CF915296857A}"/>
              </a:ext>
            </a:extLst>
          </p:cNvPr>
          <p:cNvCxnSpPr>
            <a:cxnSpLocks/>
          </p:cNvCxnSpPr>
          <p:nvPr/>
        </p:nvCxnSpPr>
        <p:spPr bwMode="auto">
          <a:xfrm>
            <a:off x="384165" y="2050654"/>
            <a:ext cx="2383418" cy="0"/>
          </a:xfrm>
          <a:prstGeom prst="line">
            <a:avLst/>
          </a:prstGeom>
          <a:noFill/>
          <a:ln w="12700" cap="flat" cmpd="sng" algn="ctr">
            <a:solidFill>
              <a:srgbClr val="000000"/>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4A6A8C84-3A37-D27A-9695-1E95DE9D9C8B}"/>
              </a:ext>
            </a:extLst>
          </p:cNvPr>
          <p:cNvCxnSpPr>
            <a:cxnSpLocks/>
          </p:cNvCxnSpPr>
          <p:nvPr/>
        </p:nvCxnSpPr>
        <p:spPr bwMode="auto">
          <a:xfrm>
            <a:off x="3075432"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34639D87-AA5F-436C-0DB8-E3F8095B3B94}"/>
              </a:ext>
            </a:extLst>
          </p:cNvPr>
          <p:cNvCxnSpPr>
            <a:cxnSpLocks/>
          </p:cNvCxnSpPr>
          <p:nvPr/>
        </p:nvCxnSpPr>
        <p:spPr bwMode="auto">
          <a:xfrm>
            <a:off x="9174480" y="1124712"/>
            <a:ext cx="0" cy="5038344"/>
          </a:xfrm>
          <a:prstGeom prst="line">
            <a:avLst/>
          </a:prstGeom>
          <a:noFill/>
          <a:ln w="12700" cap="flat" cmpd="sng" algn="ctr">
            <a:solidFill>
              <a:srgbClr val="000000"/>
            </a:solidFill>
            <a:prstDash val="solid"/>
            <a:headEnd type="none" w="med" len="med"/>
            <a:tailEnd type="none" w="med" len="med"/>
          </a:ln>
          <a:effectLst/>
        </p:spPr>
      </p:cxnSp>
      <p:sp>
        <p:nvSpPr>
          <p:cNvPr id="41" name="Text Placeholder 4">
            <a:extLst>
              <a:ext uri="{FF2B5EF4-FFF2-40B4-BE49-F238E27FC236}">
                <a16:creationId xmlns:a16="http://schemas.microsoft.com/office/drawing/2014/main" id="{059F84B8-F02D-7E88-D438-CB939C34001A}"/>
              </a:ext>
            </a:extLst>
          </p:cNvPr>
          <p:cNvSpPr txBox="1">
            <a:spLocks/>
          </p:cNvSpPr>
          <p:nvPr/>
        </p:nvSpPr>
        <p:spPr>
          <a:xfrm>
            <a:off x="384165" y="4116756"/>
            <a:ext cx="2514471" cy="168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Bigger is not always better</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Specialized models can outperform general-purpose models with lower infrastructure requirements</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and</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costs.</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11">
            <a:extLst>
              <a:ext uri="{FF2B5EF4-FFF2-40B4-BE49-F238E27FC236}">
                <a16:creationId xmlns:a16="http://schemas.microsoft.com/office/drawing/2014/main" id="{19C96C49-CA04-6A83-5414-ECAA58D99CF3}"/>
              </a:ext>
            </a:extLst>
          </p:cNvPr>
          <p:cNvSpPr txBox="1">
            <a:spLocks/>
          </p:cNvSpPr>
          <p:nvPr/>
        </p:nvSpPr>
        <p:spPr>
          <a:xfrm>
            <a:off x="6480164"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Governance</a:t>
            </a:r>
            <a:endParaRPr lang="en-US" sz="2800" b="1" dirty="0">
              <a:solidFill>
                <a:srgbClr val="0F62FE"/>
              </a:solidFill>
              <a:latin typeface="IBM Plex Sans Light"/>
            </a:endParaRPr>
          </a:p>
        </p:txBody>
      </p:sp>
      <p:cxnSp>
        <p:nvCxnSpPr>
          <p:cNvPr id="46" name="Straight Connector 45" descr="Horizontal row divider line">
            <a:extLst>
              <a:ext uri="{FF2B5EF4-FFF2-40B4-BE49-F238E27FC236}">
                <a16:creationId xmlns:a16="http://schemas.microsoft.com/office/drawing/2014/main" id="{1E57540B-5E11-8AEE-3529-94A507994E03}"/>
              </a:ext>
            </a:extLst>
          </p:cNvPr>
          <p:cNvCxnSpPr>
            <a:cxnSpLocks/>
          </p:cNvCxnSpPr>
          <p:nvPr/>
        </p:nvCxnSpPr>
        <p:spPr bwMode="auto">
          <a:xfrm>
            <a:off x="3407781"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7" name="Straight Connector 46" descr="Horizontal row divider line">
            <a:extLst>
              <a:ext uri="{FF2B5EF4-FFF2-40B4-BE49-F238E27FC236}">
                <a16:creationId xmlns:a16="http://schemas.microsoft.com/office/drawing/2014/main" id="{C1FAFE3A-90CA-50DA-EF0F-CCACBF0740E1}"/>
              </a:ext>
            </a:extLst>
          </p:cNvPr>
          <p:cNvCxnSpPr>
            <a:cxnSpLocks/>
          </p:cNvCxnSpPr>
          <p:nvPr/>
        </p:nvCxnSpPr>
        <p:spPr bwMode="auto">
          <a:xfrm>
            <a:off x="6443538"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8" name="Straight Connector 47" descr="Horizontal row divider line">
            <a:extLst>
              <a:ext uri="{FF2B5EF4-FFF2-40B4-BE49-F238E27FC236}">
                <a16:creationId xmlns:a16="http://schemas.microsoft.com/office/drawing/2014/main" id="{94BC8979-68E1-124B-0178-D82E45F1B300}"/>
              </a:ext>
            </a:extLst>
          </p:cNvPr>
          <p:cNvCxnSpPr>
            <a:cxnSpLocks/>
          </p:cNvCxnSpPr>
          <p:nvPr/>
        </p:nvCxnSpPr>
        <p:spPr bwMode="auto">
          <a:xfrm>
            <a:off x="9503693" y="2050654"/>
            <a:ext cx="2383419" cy="0"/>
          </a:xfrm>
          <a:prstGeom prst="line">
            <a:avLst/>
          </a:prstGeom>
          <a:noFill/>
          <a:ln w="12700" cap="flat" cmpd="sng" algn="ctr">
            <a:solidFill>
              <a:srgbClr val="000000"/>
            </a:solidFill>
            <a:prstDash val="solid"/>
            <a:headEnd type="none" w="med" len="med"/>
            <a:tailEnd type="none" w="med" len="med"/>
          </a:ln>
          <a:effectLst/>
        </p:spPr>
      </p:cxnSp>
      <p:sp>
        <p:nvSpPr>
          <p:cNvPr id="49" name="Text Placeholder 4">
            <a:extLst>
              <a:ext uri="{FF2B5EF4-FFF2-40B4-BE49-F238E27FC236}">
                <a16:creationId xmlns:a16="http://schemas.microsoft.com/office/drawing/2014/main" id="{5E580E82-F9A7-E1FA-FF69-411390705C8A}"/>
              </a:ext>
            </a:extLst>
          </p:cNvPr>
          <p:cNvSpPr txBox="1">
            <a:spLocks/>
          </p:cNvSpPr>
          <p:nvPr/>
        </p:nvSpPr>
        <p:spPr>
          <a:xfrm>
            <a:off x="6329969" y="2388381"/>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Monitoring and alerts</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Get alerts when LLM thresholds are breached</a:t>
            </a:r>
          </a:p>
        </p:txBody>
      </p:sp>
      <p:sp>
        <p:nvSpPr>
          <p:cNvPr id="50" name="Text Placeholder 4">
            <a:extLst>
              <a:ext uri="{FF2B5EF4-FFF2-40B4-BE49-F238E27FC236}">
                <a16:creationId xmlns:a16="http://schemas.microsoft.com/office/drawing/2014/main" id="{DC8E9307-173C-0BF0-210C-3AB57C5ED1CE}"/>
              </a:ext>
            </a:extLst>
          </p:cNvPr>
          <p:cNvSpPr txBox="1">
            <a:spLocks/>
          </p:cNvSpPr>
          <p:nvPr/>
        </p:nvSpPr>
        <p:spPr>
          <a:xfrm>
            <a:off x="6329967" y="3421404"/>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AI Transparency</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Capture model metadata automatically</a:t>
            </a: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1" name="Text Placeholder 4">
            <a:extLst>
              <a:ext uri="{FF2B5EF4-FFF2-40B4-BE49-F238E27FC236}">
                <a16:creationId xmlns:a16="http://schemas.microsoft.com/office/drawing/2014/main" id="{E1E7AEB1-A95A-84C9-3E1C-6550A98AFE82}"/>
              </a:ext>
            </a:extLst>
          </p:cNvPr>
          <p:cNvSpPr txBox="1">
            <a:spLocks/>
          </p:cNvSpPr>
          <p:nvPr/>
        </p:nvSpPr>
        <p:spPr>
          <a:xfrm>
            <a:off x="6329966" y="4454428"/>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Manage AI Lifecycle</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Collaborate across stakeholders and adhere to internal policies and regulations </a:t>
            </a:r>
          </a:p>
        </p:txBody>
      </p:sp>
      <p:sp>
        <p:nvSpPr>
          <p:cNvPr id="52" name="Text Placeholder 11">
            <a:extLst>
              <a:ext uri="{FF2B5EF4-FFF2-40B4-BE49-F238E27FC236}">
                <a16:creationId xmlns:a16="http://schemas.microsoft.com/office/drawing/2014/main" id="{D4904568-45B9-285A-15C5-34EC8FE03DF2}"/>
              </a:ext>
            </a:extLst>
          </p:cNvPr>
          <p:cNvSpPr txBox="1">
            <a:spLocks/>
          </p:cNvSpPr>
          <p:nvPr/>
        </p:nvSpPr>
        <p:spPr>
          <a:xfrm>
            <a:off x="9540318"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Co-Creation</a:t>
            </a:r>
            <a:endParaRPr lang="en-US" sz="2800" b="1" dirty="0">
              <a:solidFill>
                <a:srgbClr val="0F62FE"/>
              </a:solidFill>
              <a:latin typeface="IBM Plex Sans Light"/>
            </a:endParaRPr>
          </a:p>
        </p:txBody>
      </p:sp>
      <p:sp>
        <p:nvSpPr>
          <p:cNvPr id="53" name="Text Placeholder 4">
            <a:extLst>
              <a:ext uri="{FF2B5EF4-FFF2-40B4-BE49-F238E27FC236}">
                <a16:creationId xmlns:a16="http://schemas.microsoft.com/office/drawing/2014/main" id="{BEF78738-3878-697E-4E18-C19E31D02FA5}"/>
              </a:ext>
            </a:extLst>
          </p:cNvPr>
          <p:cNvSpPr txBox="1">
            <a:spLocks/>
          </p:cNvSpPr>
          <p:nvPr/>
        </p:nvSpPr>
        <p:spPr>
          <a:xfrm>
            <a:off x="9390130" y="2388380"/>
            <a:ext cx="2610543" cy="11411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isn’t</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everything</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Technical</a:t>
            </a:r>
            <a:r>
              <a:rPr lang="zh-CN" altLang="en-US" sz="1800" dirty="0">
                <a:solidFill>
                  <a:srgbClr val="000000"/>
                </a:solidFill>
                <a:latin typeface="IBM Plex Sans Light"/>
              </a:rPr>
              <a:t> </a:t>
            </a:r>
            <a:r>
              <a:rPr lang="en-US" altLang="zh-CN" sz="1800" dirty="0">
                <a:solidFill>
                  <a:srgbClr val="000000"/>
                </a:solidFill>
                <a:latin typeface="IBM Plex Sans Light"/>
              </a:rPr>
              <a:t>expertise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crucial</a:t>
            </a:r>
            <a:r>
              <a:rPr lang="zh-CN" altLang="en-US" sz="1800" dirty="0">
                <a:solidFill>
                  <a:srgbClr val="000000"/>
                </a:solidFill>
                <a:latin typeface="IBM Plex Sans Light"/>
              </a:rPr>
              <a:t> </a:t>
            </a:r>
            <a:r>
              <a:rPr lang="en-US" altLang="zh-CN" sz="1800" dirty="0">
                <a:solidFill>
                  <a:srgbClr val="000000"/>
                </a:solidFill>
                <a:latin typeface="IBM Plex Sans Light"/>
              </a:rPr>
              <a:t>for</a:t>
            </a:r>
            <a:r>
              <a:rPr lang="zh-CN" altLang="en-US" sz="1800" dirty="0">
                <a:solidFill>
                  <a:srgbClr val="000000"/>
                </a:solidFill>
                <a:latin typeface="IBM Plex Sans Light"/>
              </a:rPr>
              <a:t> </a:t>
            </a:r>
            <a:r>
              <a:rPr lang="en-US" altLang="zh-CN" sz="1800" dirty="0">
                <a:solidFill>
                  <a:srgbClr val="000000"/>
                </a:solidFill>
                <a:latin typeface="IBM Plex Sans Light"/>
              </a:rPr>
              <a:t>a</a:t>
            </a:r>
            <a:r>
              <a:rPr lang="zh-CN" altLang="en-US" sz="1800" dirty="0">
                <a:solidFill>
                  <a:srgbClr val="000000"/>
                </a:solidFill>
                <a:latin typeface="IBM Plex Sans Light"/>
              </a:rPr>
              <a:t> </a:t>
            </a:r>
            <a:r>
              <a:rPr lang="en-US" altLang="zh-CN" sz="1800" dirty="0">
                <a:solidFill>
                  <a:srgbClr val="000000"/>
                </a:solidFill>
                <a:latin typeface="IBM Plex Sans Light"/>
              </a:rPr>
              <a:t>successful</a:t>
            </a:r>
            <a:r>
              <a:rPr lang="zh-CN" altLang="en-US" sz="1800" dirty="0">
                <a:solidFill>
                  <a:srgbClr val="000000"/>
                </a:solidFill>
                <a:latin typeface="IBM Plex Sans Light"/>
              </a:rPr>
              <a:t> </a:t>
            </a:r>
            <a:r>
              <a:rPr lang="en-US" altLang="zh-CN" sz="1800" dirty="0">
                <a:solidFill>
                  <a:srgbClr val="000000"/>
                </a:solidFill>
                <a:latin typeface="IBM Plex Sans Light"/>
              </a:rPr>
              <a:t>LLM</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4" name="Text Placeholder 4">
            <a:extLst>
              <a:ext uri="{FF2B5EF4-FFF2-40B4-BE49-F238E27FC236}">
                <a16:creationId xmlns:a16="http://schemas.microsoft.com/office/drawing/2014/main" id="{1C949959-8B96-2103-99C2-BE18DA5D95D1}"/>
              </a:ext>
            </a:extLst>
          </p:cNvPr>
          <p:cNvSpPr txBox="1">
            <a:spLocks/>
          </p:cNvSpPr>
          <p:nvPr/>
        </p:nvSpPr>
        <p:spPr>
          <a:xfrm>
            <a:off x="9390129" y="3867466"/>
            <a:ext cx="2610543" cy="1938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We</a:t>
            </a:r>
            <a:r>
              <a:rPr lang="zh-CN" altLang="en-US" sz="1800" b="1" dirty="0">
                <a:solidFill>
                  <a:srgbClr val="000000"/>
                </a:solidFill>
                <a:latin typeface="IBM Plex Sans Light"/>
              </a:rPr>
              <a:t> </a:t>
            </a:r>
            <a:r>
              <a:rPr lang="en-US" altLang="zh-CN" sz="1800" b="1" dirty="0">
                <a:solidFill>
                  <a:srgbClr val="000000"/>
                </a:solidFill>
                <a:latin typeface="IBM Plex Sans Light"/>
              </a:rPr>
              <a:t>dive</a:t>
            </a:r>
            <a:r>
              <a:rPr lang="zh-CN" altLang="en-US" sz="1800" b="1" dirty="0">
                <a:solidFill>
                  <a:srgbClr val="000000"/>
                </a:solidFill>
                <a:latin typeface="IBM Plex Sans Light"/>
              </a:rPr>
              <a:t> </a:t>
            </a:r>
            <a:r>
              <a:rPr lang="en-US" altLang="zh-CN" sz="1800" b="1" dirty="0">
                <a:solidFill>
                  <a:srgbClr val="000000"/>
                </a:solidFill>
                <a:latin typeface="IBM Plex Sans Light"/>
              </a:rPr>
              <a:t>deep.</a:t>
            </a:r>
            <a:r>
              <a:rPr lang="zh-CN" altLang="en-US" sz="1800" b="1"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value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always</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prioritization.</a:t>
            </a:r>
            <a:r>
              <a:rPr lang="zh-CN" altLang="en-US" sz="1800" dirty="0">
                <a:solidFill>
                  <a:srgbClr val="000000"/>
                </a:solidFill>
                <a:latin typeface="IBM Plex Sans Light"/>
              </a:rPr>
              <a:t> </a:t>
            </a:r>
            <a:r>
              <a:rPr lang="en-US" altLang="zh-CN" sz="1800" dirty="0">
                <a:solidFill>
                  <a:srgbClr val="000000"/>
                </a:solidFill>
                <a:latin typeface="IBM Plex Sans Light"/>
              </a:rPr>
              <a:t>Services</a:t>
            </a:r>
            <a:r>
              <a:rPr lang="zh-CN" altLang="en-US" sz="1800" dirty="0">
                <a:solidFill>
                  <a:srgbClr val="000000"/>
                </a:solidFill>
                <a:latin typeface="IBM Plex Sans Light"/>
              </a:rPr>
              <a:t> </a:t>
            </a:r>
            <a:r>
              <a:rPr lang="en-US" altLang="zh-CN" sz="1800" dirty="0">
                <a:solidFill>
                  <a:srgbClr val="000000"/>
                </a:solidFill>
                <a:latin typeface="IBM Plex Sans Light"/>
              </a:rPr>
              <a:t>teams</a:t>
            </a:r>
            <a:r>
              <a:rPr lang="zh-CN" altLang="en-US" sz="1800" dirty="0">
                <a:solidFill>
                  <a:srgbClr val="000000"/>
                </a:solidFill>
                <a:latin typeface="IBM Plex Sans Light"/>
              </a:rPr>
              <a:t> </a:t>
            </a:r>
            <a:r>
              <a:rPr lang="en-US" altLang="zh-CN" sz="1800" dirty="0">
                <a:solidFill>
                  <a:srgbClr val="000000"/>
                </a:solidFill>
                <a:latin typeface="IBM Plex Sans Light"/>
              </a:rPr>
              <a:t>sit</a:t>
            </a:r>
            <a:r>
              <a:rPr lang="zh-CN" altLang="en-US" sz="1800" dirty="0">
                <a:solidFill>
                  <a:srgbClr val="000000"/>
                </a:solidFill>
                <a:latin typeface="IBM Plex Sans Light"/>
              </a:rPr>
              <a:t> </a:t>
            </a:r>
            <a:r>
              <a:rPr lang="en-US" altLang="zh-CN" sz="1800" dirty="0">
                <a:solidFill>
                  <a:srgbClr val="000000"/>
                </a:solidFill>
                <a:latin typeface="IBM Plex Sans Light"/>
              </a:rPr>
              <a:t>together</a:t>
            </a:r>
            <a:r>
              <a:rPr lang="zh-CN" altLang="en-US" sz="1800" dirty="0">
                <a:solidFill>
                  <a:srgbClr val="000000"/>
                </a:solidFill>
                <a:latin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users</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continuously</a:t>
            </a:r>
            <a:r>
              <a:rPr lang="zh-CN" altLang="en-US" sz="1800" dirty="0">
                <a:solidFill>
                  <a:srgbClr val="000000"/>
                </a:solidFill>
                <a:latin typeface="IBM Plex Sans Light"/>
              </a:rPr>
              <a:t> </a:t>
            </a:r>
            <a:r>
              <a:rPr lang="en-US" altLang="zh-CN" sz="1800" dirty="0">
                <a:solidFill>
                  <a:srgbClr val="000000"/>
                </a:solidFill>
                <a:latin typeface="IBM Plex Sans Light"/>
              </a:rPr>
              <a:t>improve</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AI</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5" name="Text Placeholder 11">
            <a:extLst>
              <a:ext uri="{FF2B5EF4-FFF2-40B4-BE49-F238E27FC236}">
                <a16:creationId xmlns:a16="http://schemas.microsoft.com/office/drawing/2014/main" id="{F612B629-4CFD-EB5E-F28F-466B34473AEF}"/>
              </a:ext>
            </a:extLst>
          </p:cNvPr>
          <p:cNvSpPr txBox="1">
            <a:spLocks/>
          </p:cNvSpPr>
          <p:nvPr/>
        </p:nvSpPr>
        <p:spPr>
          <a:xfrm>
            <a:off x="3461090" y="948051"/>
            <a:ext cx="2301050" cy="1022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Tailored</a:t>
            </a:r>
            <a:r>
              <a:rPr lang="zh-CN" altLang="en-US" sz="2800" b="1" dirty="0">
                <a:solidFill>
                  <a:srgbClr val="0F62FE"/>
                </a:solidFill>
                <a:latin typeface="IBM Plex Sans Light"/>
              </a:rPr>
              <a:t> </a:t>
            </a:r>
            <a:r>
              <a:rPr lang="en-US" altLang="zh-CN" sz="2800" b="1" dirty="0">
                <a:solidFill>
                  <a:srgbClr val="0F62FE"/>
                </a:solidFill>
                <a:latin typeface="IBM Plex Sans Light"/>
              </a:rPr>
              <a:t>to</a:t>
            </a:r>
            <a:r>
              <a:rPr lang="zh-CN" altLang="en-US" sz="2800" b="1" dirty="0">
                <a:solidFill>
                  <a:srgbClr val="0F62FE"/>
                </a:solidFill>
                <a:latin typeface="IBM Plex Sans Light"/>
              </a:rPr>
              <a:t> </a:t>
            </a:r>
            <a:r>
              <a:rPr lang="en-US" altLang="zh-CN" sz="2800" b="1" dirty="0">
                <a:solidFill>
                  <a:srgbClr val="0F62FE"/>
                </a:solidFill>
                <a:latin typeface="IBM Plex Sans Light"/>
              </a:rPr>
              <a:t>Enterprise</a:t>
            </a:r>
            <a:endParaRPr lang="en-US" sz="2800" b="1" dirty="0">
              <a:solidFill>
                <a:srgbClr val="0F62FE"/>
              </a:solidFill>
              <a:latin typeface="IBM Plex Sans Light"/>
            </a:endParaRPr>
          </a:p>
        </p:txBody>
      </p:sp>
      <p:sp>
        <p:nvSpPr>
          <p:cNvPr id="59" name="Text Placeholder 4">
            <a:extLst>
              <a:ext uri="{FF2B5EF4-FFF2-40B4-BE49-F238E27FC236}">
                <a16:creationId xmlns:a16="http://schemas.microsoft.com/office/drawing/2014/main" id="{CC9F48CD-47CB-4EEF-125E-7EADEC619791}"/>
              </a:ext>
            </a:extLst>
          </p:cNvPr>
          <p:cNvSpPr txBox="1">
            <a:spLocks/>
          </p:cNvSpPr>
          <p:nvPr/>
        </p:nvSpPr>
        <p:spPr>
          <a:xfrm>
            <a:off x="3328479" y="2388380"/>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Designed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targeted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business</a:t>
            </a:r>
            <a:r>
              <a:rPr lang="zh-CN" altLang="en-US" sz="1800" b="1" dirty="0">
                <a:solidFill>
                  <a:srgbClr val="000000"/>
                </a:solidFill>
                <a:latin typeface="IBM Plex Sans Light"/>
              </a:rPr>
              <a:t> </a:t>
            </a:r>
            <a:r>
              <a:rPr lang="en-US" altLang="zh-CN" sz="1800" b="1" dirty="0">
                <a:solidFill>
                  <a:srgbClr val="000000"/>
                </a:solidFill>
                <a:latin typeface="IBM Plex Sans Light"/>
              </a:rPr>
              <a:t>use</a:t>
            </a:r>
            <a:r>
              <a:rPr lang="zh-CN" altLang="en-US" sz="1800" b="1" dirty="0">
                <a:solidFill>
                  <a:srgbClr val="000000"/>
                </a:solidFill>
                <a:latin typeface="IBM Plex Sans Light"/>
              </a:rPr>
              <a:t> </a:t>
            </a:r>
            <a:r>
              <a:rPr lang="en-US" altLang="zh-CN" sz="1800" b="1" dirty="0">
                <a:solidFill>
                  <a:srgbClr val="000000"/>
                </a:solidFill>
                <a:latin typeface="IBM Plex Sans Light"/>
              </a:rPr>
              <a:t>cases</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Models</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tuned</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to</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proprietary</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each</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use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case.</a:t>
            </a: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60" name="Text Placeholder 4">
            <a:extLst>
              <a:ext uri="{FF2B5EF4-FFF2-40B4-BE49-F238E27FC236}">
                <a16:creationId xmlns:a16="http://schemas.microsoft.com/office/drawing/2014/main" id="{B35B0267-AE5A-BB80-1D8C-A55E7286E7B5}"/>
              </a:ext>
            </a:extLst>
          </p:cNvPr>
          <p:cNvSpPr txBox="1">
            <a:spLocks/>
          </p:cNvSpPr>
          <p:nvPr/>
        </p:nvSpPr>
        <p:spPr>
          <a:xfrm>
            <a:off x="3328478" y="4116755"/>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Build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own</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your</a:t>
            </a:r>
            <a:r>
              <a:rPr lang="zh-CN" altLang="en-US" sz="1800" dirty="0">
                <a:solidFill>
                  <a:srgbClr val="000000"/>
                </a:solidFill>
                <a:latin typeface="IBM Plex Sans Light"/>
              </a:rPr>
              <a:t> </a:t>
            </a:r>
            <a:r>
              <a:rPr lang="en-US" altLang="zh-CN" sz="1800" dirty="0">
                <a:solidFill>
                  <a:srgbClr val="000000"/>
                </a:solidFill>
                <a:latin typeface="IBM Plex Sans Light"/>
              </a:rPr>
              <a:t>own</a:t>
            </a:r>
            <a:r>
              <a:rPr lang="zh-CN" altLang="en-US" sz="1800" dirty="0">
                <a:solidFill>
                  <a:srgbClr val="000000"/>
                </a:solidFill>
                <a:latin typeface="IBM Plex Sans Light"/>
              </a:rPr>
              <a:t> </a:t>
            </a:r>
            <a:r>
              <a:rPr lang="en-US" altLang="zh-CN" sz="1800" dirty="0">
                <a:solidFill>
                  <a:srgbClr val="000000"/>
                </a:solidFill>
                <a:latin typeface="IBM Plex Sans Light"/>
              </a:rPr>
              <a:t>data,</a:t>
            </a:r>
            <a:r>
              <a:rPr lang="zh-CN" altLang="en-US" sz="1800" dirty="0">
                <a:solidFill>
                  <a:srgbClr val="000000"/>
                </a:solidFill>
                <a:latin typeface="IBM Plex Sans Light"/>
              </a:rPr>
              <a:t> </a:t>
            </a:r>
            <a:r>
              <a:rPr lang="en-US" altLang="zh-CN" sz="1800" dirty="0">
                <a:solidFill>
                  <a:srgbClr val="000000"/>
                </a:solidFill>
                <a:latin typeface="IBM Plex Sans Light"/>
              </a:rPr>
              <a:t>enterprises</a:t>
            </a:r>
            <a:r>
              <a:rPr lang="zh-CN" altLang="en-US" sz="1800" dirty="0">
                <a:solidFill>
                  <a:srgbClr val="000000"/>
                </a:solidFill>
                <a:latin typeface="IBM Plex Sans Light"/>
              </a:rPr>
              <a:t> </a:t>
            </a:r>
            <a:r>
              <a:rPr lang="en-US" altLang="zh-CN" sz="1800" dirty="0">
                <a:solidFill>
                  <a:srgbClr val="000000"/>
                </a:solidFill>
                <a:latin typeface="IBM Plex Sans Light"/>
              </a:rPr>
              <a:t>can</a:t>
            </a:r>
            <a:r>
              <a:rPr lang="zh-CN" altLang="en-US" sz="1800" dirty="0">
                <a:solidFill>
                  <a:srgbClr val="000000"/>
                </a:solidFill>
                <a:latin typeface="IBM Plex Sans Light"/>
              </a:rPr>
              <a:t> </a:t>
            </a:r>
            <a:r>
              <a:rPr lang="en-US" altLang="zh-CN" sz="1800" dirty="0">
                <a:solidFill>
                  <a:srgbClr val="000000"/>
                </a:solidFill>
                <a:latin typeface="IBM Plex Sans Light"/>
              </a:rPr>
              <a:t>tune,</a:t>
            </a:r>
            <a:r>
              <a:rPr lang="zh-CN" altLang="en-US" sz="1800" dirty="0">
                <a:solidFill>
                  <a:srgbClr val="000000"/>
                </a:solidFill>
                <a:latin typeface="IBM Plex Sans Light"/>
              </a:rPr>
              <a:t> </a:t>
            </a:r>
            <a:r>
              <a:rPr lang="en-US" altLang="zh-CN" sz="1800" dirty="0">
                <a:solidFill>
                  <a:srgbClr val="000000"/>
                </a:solidFill>
                <a:latin typeface="IBM Plex Sans Light"/>
              </a:rPr>
              <a:t>train,</a:t>
            </a:r>
            <a:r>
              <a:rPr lang="zh-CN" altLang="en-US" sz="1800" dirty="0">
                <a:solidFill>
                  <a:srgbClr val="000000"/>
                </a:solidFill>
                <a:latin typeface="IBM Plex Sans Light"/>
              </a:rPr>
              <a:t> </a:t>
            </a:r>
            <a:r>
              <a:rPr lang="en-US" altLang="zh-CN" sz="1800" dirty="0">
                <a:solidFill>
                  <a:srgbClr val="000000"/>
                </a:solidFill>
                <a:latin typeface="IBM Plex Sans Light"/>
              </a:rPr>
              <a:t>deploy</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govern</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models</a:t>
            </a:r>
            <a:r>
              <a:rPr lang="zh-CN" altLang="en-US" sz="1800" dirty="0">
                <a:solidFill>
                  <a:srgbClr val="000000"/>
                </a:solidFill>
                <a:latin typeface="IBM Plex Sans Light"/>
              </a:rPr>
              <a:t> </a:t>
            </a:r>
            <a:r>
              <a:rPr lang="en-US" altLang="zh-CN" sz="1800" dirty="0">
                <a:solidFill>
                  <a:srgbClr val="000000"/>
                </a:solidFill>
                <a:latin typeface="IBM Plex Sans Light"/>
              </a:rPr>
              <a:t>as</a:t>
            </a:r>
            <a:r>
              <a:rPr lang="zh-CN" altLang="en-US" sz="1800" dirty="0">
                <a:solidFill>
                  <a:srgbClr val="000000"/>
                </a:solidFill>
                <a:latin typeface="IBM Plex Sans Light"/>
              </a:rPr>
              <a:t> </a:t>
            </a:r>
            <a:r>
              <a:rPr lang="en-US" altLang="zh-CN" sz="1800" dirty="0">
                <a:solidFill>
                  <a:srgbClr val="000000"/>
                </a:solidFill>
                <a:latin typeface="IBM Plex Sans Light"/>
              </a:rPr>
              <a:t>part</a:t>
            </a:r>
            <a:r>
              <a:rPr lang="zh-CN" altLang="en-US" sz="1800" dirty="0">
                <a:solidFill>
                  <a:srgbClr val="000000"/>
                </a:solidFill>
                <a:latin typeface="IBM Plex Sans Light"/>
              </a:rPr>
              <a:t> </a:t>
            </a:r>
            <a:r>
              <a:rPr lang="en-US" altLang="zh-CN" sz="1800" dirty="0">
                <a:solidFill>
                  <a:srgbClr val="000000"/>
                </a:solidFill>
                <a:latin typeface="IBM Plex Sans Light"/>
              </a:rPr>
              <a:t>of</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IP.</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2225571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a:t>
            </a:r>
            <a:r>
              <a:rPr lang="zh-CN" altLang="en-US" sz="2400" dirty="0"/>
              <a:t> </a:t>
            </a:r>
            <a:r>
              <a:rPr lang="en-HK" altLang="zh-CN" sz="2400" dirty="0"/>
              <a:t>&amp; Future Plan</a:t>
            </a:r>
            <a:r>
              <a:rPr lang="en-US" altLang="zh-CN" sz="2400" dirty="0"/>
              <a:t>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31</a:t>
            </a:fld>
            <a:endParaRPr/>
          </a:p>
        </p:txBody>
      </p:sp>
      <p:sp>
        <p:nvSpPr>
          <p:cNvPr id="2" name="Title">
            <a:extLst>
              <a:ext uri="{FF2B5EF4-FFF2-40B4-BE49-F238E27FC236}">
                <a16:creationId xmlns:a16="http://schemas.microsoft.com/office/drawing/2014/main" id="{1E396F45-9952-2C6E-E175-07A822C2B9A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Example</a:t>
            </a:r>
            <a:r>
              <a:rPr lang="zh-CN" altLang="en-US" b="1" dirty="0">
                <a:solidFill>
                  <a:schemeClr val="tx1"/>
                </a:solidFill>
                <a:latin typeface="IBM Plex Sans"/>
              </a:rPr>
              <a:t> </a:t>
            </a:r>
            <a:r>
              <a:rPr lang="en-US" altLang="zh-CN" b="1" dirty="0">
                <a:solidFill>
                  <a:schemeClr val="tx1"/>
                </a:solidFill>
                <a:latin typeface="IBM Plex Sans"/>
              </a:rPr>
              <a:t>questions</a:t>
            </a:r>
            <a:r>
              <a:rPr lang="zh-CN" altLang="en-US" b="1" dirty="0">
                <a:solidFill>
                  <a:schemeClr val="tx1"/>
                </a:solidFill>
                <a:latin typeface="IBM Plex Sans"/>
              </a:rPr>
              <a:t> </a:t>
            </a:r>
            <a:r>
              <a:rPr lang="en-US" altLang="zh-CN" b="1" dirty="0">
                <a:solidFill>
                  <a:schemeClr val="tx1"/>
                </a:solidFill>
                <a:latin typeface="IBM Plex Sans"/>
              </a:rPr>
              <a:t>for</a:t>
            </a:r>
            <a:r>
              <a:rPr lang="zh-CN" altLang="en-US" b="1" dirty="0">
                <a:solidFill>
                  <a:schemeClr val="tx1"/>
                </a:solidFill>
                <a:latin typeface="IBM Plex Sans"/>
              </a:rPr>
              <a:t> </a:t>
            </a:r>
            <a:r>
              <a:rPr lang="en-US" altLang="zh-CN" b="1" dirty="0">
                <a:solidFill>
                  <a:schemeClr val="tx1"/>
                </a:solidFill>
                <a:latin typeface="IBM Plex Sans"/>
              </a:rPr>
              <a:t>clients</a:t>
            </a:r>
            <a:r>
              <a:rPr lang="zh-CN" altLang="en-US" b="1" dirty="0">
                <a:solidFill>
                  <a:schemeClr val="tx1"/>
                </a:solidFill>
                <a:latin typeface="IBM Plex Sans"/>
              </a:rPr>
              <a:t> </a:t>
            </a:r>
            <a:r>
              <a:rPr lang="en-US" altLang="zh-CN" b="1" dirty="0">
                <a:solidFill>
                  <a:schemeClr val="tx1"/>
                </a:solidFill>
                <a:latin typeface="IBM Plex Sans"/>
              </a:rPr>
              <a:t>to</a:t>
            </a:r>
            <a:r>
              <a:rPr lang="zh-CN" altLang="en-US" b="1" dirty="0">
                <a:solidFill>
                  <a:schemeClr val="tx1"/>
                </a:solidFill>
                <a:latin typeface="IBM Plex Sans"/>
              </a:rPr>
              <a:t> </a:t>
            </a:r>
            <a:r>
              <a:rPr lang="en-US" altLang="zh-CN" b="1" dirty="0">
                <a:solidFill>
                  <a:schemeClr val="tx1"/>
                </a:solidFill>
                <a:latin typeface="IBM Plex Sans"/>
              </a:rPr>
              <a:t>get</a:t>
            </a:r>
            <a:r>
              <a:rPr lang="zh-CN" altLang="en-US" b="1" dirty="0">
                <a:solidFill>
                  <a:schemeClr val="tx1"/>
                </a:solidFill>
                <a:latin typeface="IBM Plex Sans"/>
              </a:rPr>
              <a:t> </a:t>
            </a:r>
            <a:r>
              <a:rPr lang="en-US" altLang="zh-CN" b="1" dirty="0">
                <a:solidFill>
                  <a:schemeClr val="tx1"/>
                </a:solidFill>
                <a:latin typeface="IBM Plex Sans"/>
              </a:rPr>
              <a:t>started</a:t>
            </a:r>
          </a:p>
        </p:txBody>
      </p:sp>
      <p:cxnSp>
        <p:nvCxnSpPr>
          <p:cNvPr id="3" name="Straight Connector 2">
            <a:extLst>
              <a:ext uri="{FF2B5EF4-FFF2-40B4-BE49-F238E27FC236}">
                <a16:creationId xmlns:a16="http://schemas.microsoft.com/office/drawing/2014/main" id="{621E6B38-F8D8-E999-FEE4-68C904875117}"/>
              </a:ext>
            </a:extLst>
          </p:cNvPr>
          <p:cNvCxnSpPr>
            <a:cxnSpLocks/>
          </p:cNvCxnSpPr>
          <p:nvPr/>
        </p:nvCxnSpPr>
        <p:spPr bwMode="auto">
          <a:xfrm>
            <a:off x="6129867" y="1778000"/>
            <a:ext cx="0" cy="4790546"/>
          </a:xfrm>
          <a:prstGeom prst="line">
            <a:avLst/>
          </a:prstGeom>
          <a:noFill/>
          <a:ln w="12700" cap="flat" cmpd="sng" algn="ctr">
            <a:solidFill>
              <a:srgbClr val="000000"/>
            </a:solidFill>
            <a:prstDash val="solid"/>
            <a:headEnd type="none" w="med" len="med"/>
            <a:tailEnd type="none" w="med" len="med"/>
          </a:ln>
          <a:effectLst/>
        </p:spPr>
      </p:cxnSp>
      <p:sp>
        <p:nvSpPr>
          <p:cNvPr id="4" name="Title">
            <a:extLst>
              <a:ext uri="{FF2B5EF4-FFF2-40B4-BE49-F238E27FC236}">
                <a16:creationId xmlns:a16="http://schemas.microsoft.com/office/drawing/2014/main" id="{A28B4ED1-D41F-F929-5013-214B17413C25}"/>
              </a:ext>
            </a:extLst>
          </p:cNvPr>
          <p:cNvSpPr txBox="1"/>
          <p:nvPr/>
        </p:nvSpPr>
        <p:spPr>
          <a:xfrm>
            <a:off x="1234777" y="1852712"/>
            <a:ext cx="3938354" cy="1921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Which</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help?</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kind</a:t>
            </a:r>
            <a:r>
              <a:rPr lang="zh-CN" altLang="en-US" sz="1600" dirty="0">
                <a:solidFill>
                  <a:schemeClr val="tx1"/>
                </a:solidFill>
                <a:latin typeface="IBM Plex Sans"/>
              </a:rPr>
              <a:t> </a:t>
            </a:r>
            <a:r>
              <a:rPr lang="en-US" altLang="zh-CN" sz="1600" dirty="0">
                <a:solidFill>
                  <a:schemeClr val="tx1"/>
                </a:solidFill>
                <a:latin typeface="IBM Plex Sans"/>
              </a:rPr>
              <a:t>of</a:t>
            </a:r>
            <a:r>
              <a:rPr lang="zh-CN" altLang="en-US" sz="1600" dirty="0">
                <a:solidFill>
                  <a:schemeClr val="tx1"/>
                </a:solidFill>
                <a:latin typeface="IBM Plex Sans"/>
              </a:rPr>
              <a:t> </a:t>
            </a:r>
            <a:r>
              <a:rPr lang="en-US" altLang="zh-CN" sz="1600" dirty="0">
                <a:solidFill>
                  <a:schemeClr val="tx1"/>
                </a:solidFill>
                <a:latin typeface="IBM Plex Sans"/>
              </a:rPr>
              <a:t>output</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expect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get</a:t>
            </a:r>
            <a:r>
              <a:rPr lang="zh-CN" altLang="en-US" sz="1600" dirty="0">
                <a:solidFill>
                  <a:schemeClr val="tx1"/>
                </a:solidFill>
                <a:latin typeface="IBM Plex Sans"/>
              </a:rPr>
              <a:t> </a:t>
            </a:r>
            <a:r>
              <a:rPr lang="en-US" altLang="zh-CN" sz="1600" dirty="0">
                <a:solidFill>
                  <a:schemeClr val="tx1"/>
                </a:solidFill>
                <a:latin typeface="IBM Plex Sans"/>
              </a:rPr>
              <a:t>from</a:t>
            </a:r>
            <a:r>
              <a:rPr lang="zh-CN" altLang="en-US" sz="1600" dirty="0">
                <a:solidFill>
                  <a:schemeClr val="tx1"/>
                </a:solidFill>
                <a:latin typeface="IBM Plex Sans"/>
              </a:rPr>
              <a:t> </a:t>
            </a:r>
            <a:r>
              <a:rPr lang="en-US" altLang="zh-CN" sz="1600" dirty="0">
                <a:solidFill>
                  <a:schemeClr val="tx1"/>
                </a:solidFill>
                <a:latin typeface="IBM Plex Sans"/>
              </a:rPr>
              <a:t>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already</a:t>
            </a:r>
            <a:r>
              <a:rPr lang="zh-CN" altLang="en-US" sz="1600" dirty="0">
                <a:solidFill>
                  <a:schemeClr val="tx1"/>
                </a:solidFill>
                <a:latin typeface="IBM Plex Sans"/>
              </a:rPr>
              <a:t> </a:t>
            </a:r>
            <a:r>
              <a:rPr lang="en-US" altLang="zh-CN" sz="1600" dirty="0">
                <a:solidFill>
                  <a:schemeClr val="tx1"/>
                </a:solidFill>
                <a:latin typeface="IBM Plex Sans"/>
              </a:rPr>
              <a:t>tried</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in</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and</a:t>
            </a:r>
            <a:r>
              <a:rPr lang="zh-CN" altLang="en-US" sz="1600" dirty="0">
                <a:solidFill>
                  <a:schemeClr val="tx1"/>
                </a:solidFill>
                <a:latin typeface="IBM Plex Sans"/>
              </a:rPr>
              <a:t> </a:t>
            </a:r>
            <a:r>
              <a:rPr lang="en-US" altLang="zh-CN" sz="1600" dirty="0">
                <a:solidFill>
                  <a:schemeClr val="tx1"/>
                </a:solidFill>
                <a:latin typeface="IBM Plex Sans"/>
              </a:rPr>
              <a:t>any</a:t>
            </a:r>
            <a:r>
              <a:rPr lang="zh-CN" altLang="en-US" sz="1600" dirty="0">
                <a:solidFill>
                  <a:schemeClr val="tx1"/>
                </a:solidFill>
                <a:latin typeface="IBM Plex Sans"/>
              </a:rPr>
              <a:t> </a:t>
            </a:r>
            <a:r>
              <a:rPr lang="en-US" altLang="zh-CN" sz="1600" dirty="0">
                <a:solidFill>
                  <a:schemeClr val="tx1"/>
                </a:solidFill>
                <a:latin typeface="IBM Plex Sans"/>
              </a:rPr>
              <a:t>difficulties?</a:t>
            </a:r>
          </a:p>
        </p:txBody>
      </p:sp>
      <p:sp>
        <p:nvSpPr>
          <p:cNvPr id="6" name="Title">
            <a:extLst>
              <a:ext uri="{FF2B5EF4-FFF2-40B4-BE49-F238E27FC236}">
                <a16:creationId xmlns:a16="http://schemas.microsoft.com/office/drawing/2014/main" id="{71B53503-6AF9-751D-2D39-687E08F9C364}"/>
              </a:ext>
            </a:extLst>
          </p:cNvPr>
          <p:cNvSpPr txBox="1"/>
          <p:nvPr/>
        </p:nvSpPr>
        <p:spPr>
          <a:xfrm>
            <a:off x="7162801" y="185420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try</a:t>
            </a:r>
            <a:r>
              <a:rPr lang="zh-CN" altLang="en-US" sz="1600" dirty="0">
                <a:solidFill>
                  <a:schemeClr val="tx1"/>
                </a:solidFill>
                <a:latin typeface="IBM Plex Sans"/>
              </a:rPr>
              <a:t> </a:t>
            </a:r>
            <a:r>
              <a:rPr lang="en-US" altLang="zh-CN" sz="1600" dirty="0">
                <a:solidFill>
                  <a:schemeClr val="tx1"/>
                </a:solidFill>
                <a:latin typeface="IBM Plex Sans"/>
              </a:rPr>
              <a:t>SaaS</a:t>
            </a:r>
            <a:r>
              <a:rPr lang="zh-CN" altLang="en-US" sz="1600" dirty="0">
                <a:solidFill>
                  <a:schemeClr val="tx1"/>
                </a:solidFill>
                <a:latin typeface="IBM Plex Sans"/>
              </a:rPr>
              <a:t> </a:t>
            </a:r>
            <a:r>
              <a:rPr lang="en-US" altLang="zh-CN" sz="1600" dirty="0">
                <a:solidFill>
                  <a:schemeClr val="tx1"/>
                </a:solidFill>
                <a:latin typeface="IBM Plex Sans"/>
              </a:rPr>
              <a:t>or</a:t>
            </a:r>
            <a:r>
              <a:rPr lang="zh-CN" altLang="en-US" sz="1600" dirty="0">
                <a:solidFill>
                  <a:schemeClr val="tx1"/>
                </a:solidFill>
                <a:latin typeface="IBM Plex Sans"/>
              </a:rPr>
              <a:t> </a:t>
            </a:r>
            <a:r>
              <a:rPr lang="en-US" altLang="zh-CN" sz="1600" dirty="0">
                <a:solidFill>
                  <a:schemeClr val="tx1"/>
                </a:solidFill>
                <a:latin typeface="IBM Plex Sans"/>
              </a:rPr>
              <a:t>targeted</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on-prem</a:t>
            </a:r>
            <a:r>
              <a:rPr lang="zh-CN" altLang="en-US" sz="1600" dirty="0">
                <a:solidFill>
                  <a:schemeClr val="tx1"/>
                </a:solidFill>
                <a:latin typeface="IBM Plex Sans"/>
              </a:rPr>
              <a:t> </a:t>
            </a:r>
            <a:r>
              <a:rPr lang="en-US" altLang="zh-CN" sz="1600" dirty="0">
                <a:solidFill>
                  <a:schemeClr val="tx1"/>
                </a:solidFill>
                <a:latin typeface="IBM Plex Sans"/>
              </a:rPr>
              <a:t>deployment?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p:txBody>
      </p:sp>
      <p:cxnSp>
        <p:nvCxnSpPr>
          <p:cNvPr id="7" name="Straight Connector 6">
            <a:extLst>
              <a:ext uri="{FF2B5EF4-FFF2-40B4-BE49-F238E27FC236}">
                <a16:creationId xmlns:a16="http://schemas.microsoft.com/office/drawing/2014/main" id="{F34BB675-D61E-A61D-3ECA-C4801F0A9223}"/>
              </a:ext>
            </a:extLst>
          </p:cNvPr>
          <p:cNvCxnSpPr>
            <a:cxnSpLocks/>
          </p:cNvCxnSpPr>
          <p:nvPr/>
        </p:nvCxnSpPr>
        <p:spPr bwMode="auto">
          <a:xfrm>
            <a:off x="601134" y="4140200"/>
            <a:ext cx="11057466" cy="0"/>
          </a:xfrm>
          <a:prstGeom prst="line">
            <a:avLst/>
          </a:prstGeom>
          <a:noFill/>
          <a:ln w="12700" cap="flat" cmpd="sng" algn="ctr">
            <a:solidFill>
              <a:srgbClr val="000000"/>
            </a:solidFill>
            <a:prstDash val="solid"/>
            <a:headEnd type="none" w="med" len="med"/>
            <a:tailEnd type="none" w="med" len="med"/>
          </a:ln>
          <a:effectLst/>
        </p:spPr>
      </p:cxnSp>
      <p:sp>
        <p:nvSpPr>
          <p:cNvPr id="10" name="Oval 9">
            <a:extLst>
              <a:ext uri="{FF2B5EF4-FFF2-40B4-BE49-F238E27FC236}">
                <a16:creationId xmlns:a16="http://schemas.microsoft.com/office/drawing/2014/main" id="{6F5D447F-8F64-665B-CC59-3D9E26C99E45}"/>
              </a:ext>
            </a:extLst>
          </p:cNvPr>
          <p:cNvSpPr/>
          <p:nvPr/>
        </p:nvSpPr>
        <p:spPr>
          <a:xfrm>
            <a:off x="4978400" y="3491012"/>
            <a:ext cx="2302933" cy="1298374"/>
          </a:xfrm>
          <a:prstGeom prst="ellipse">
            <a:avLst/>
          </a:prstGeom>
          <a:solidFill>
            <a:srgbClr val="00B0F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b="1" dirty="0">
                <a:solidFill>
                  <a:schemeClr val="bg1"/>
                </a:solidFill>
                <a:latin typeface="IBM Plex Sans" panose="020B0503050203000203" pitchFamily="34" charset="0"/>
              </a:rPr>
              <a:t>Let’s</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get</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prepared</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for</a:t>
            </a:r>
            <a:r>
              <a:rPr lang="zh-CN" altLang="en-US" b="1" dirty="0">
                <a:solidFill>
                  <a:schemeClr val="bg1"/>
                </a:solidFill>
                <a:latin typeface="IBM Plex Sans" panose="020B0503050203000203" pitchFamily="34" charset="0"/>
              </a:rPr>
              <a:t> </a:t>
            </a:r>
            <a:r>
              <a:rPr lang="en-US" altLang="zh-CN" b="1" dirty="0" err="1">
                <a:solidFill>
                  <a:schemeClr val="bg1"/>
                </a:solidFill>
                <a:latin typeface="IBM Plex Sans" panose="020B0503050203000203" pitchFamily="34" charset="0"/>
              </a:rPr>
              <a:t>GenAI</a:t>
            </a:r>
            <a:r>
              <a:rPr lang="en-US" altLang="zh-CN" b="1" dirty="0">
                <a:solidFill>
                  <a:schemeClr val="bg1"/>
                </a:solidFill>
                <a:latin typeface="IBM Plex Sans" panose="020B0503050203000203" pitchFamily="34" charset="0"/>
              </a:rPr>
              <a:t>!</a:t>
            </a:r>
            <a:endParaRPr kumimoji="0" lang="en-US" sz="1800" b="1" i="0" u="none" strike="noStrike" cap="none" spc="0" normalizeH="0" baseline="0" dirty="0">
              <a:ln>
                <a:noFill/>
              </a:ln>
              <a:solidFill>
                <a:schemeClr val="bg1"/>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1E5156D7-C20D-6FFC-ED6A-6F066B41EB29}"/>
              </a:ext>
            </a:extLst>
          </p:cNvPr>
          <p:cNvSpPr txBox="1"/>
          <p:nvPr/>
        </p:nvSpPr>
        <p:spPr>
          <a:xfrm>
            <a:off x="4105193" y="3815491"/>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Business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C2D5F5E-7085-5EA9-97DA-163D833B1336}"/>
              </a:ext>
            </a:extLst>
          </p:cNvPr>
          <p:cNvSpPr txBox="1"/>
          <p:nvPr/>
        </p:nvSpPr>
        <p:spPr>
          <a:xfrm>
            <a:off x="7347927" y="3832424"/>
            <a:ext cx="9675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3" name="Title">
            <a:extLst>
              <a:ext uri="{FF2B5EF4-FFF2-40B4-BE49-F238E27FC236}">
                <a16:creationId xmlns:a16="http://schemas.microsoft.com/office/drawing/2014/main" id="{B3A76012-A698-6293-86AB-E685248638AB}"/>
              </a:ext>
            </a:extLst>
          </p:cNvPr>
          <p:cNvSpPr txBox="1"/>
          <p:nvPr/>
        </p:nvSpPr>
        <p:spPr>
          <a:xfrm>
            <a:off x="1234777" y="4536644"/>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organization</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data</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support</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proposed</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example,</a:t>
            </a:r>
            <a:r>
              <a:rPr lang="zh-CN" altLang="en-US" sz="1600" dirty="0">
                <a:solidFill>
                  <a:schemeClr val="tx1"/>
                </a:solidFill>
                <a:latin typeface="IBM Plex Sans"/>
              </a:rPr>
              <a:t> </a:t>
            </a:r>
            <a:r>
              <a:rPr lang="en-US" altLang="zh-CN" sz="1600" dirty="0">
                <a:solidFill>
                  <a:schemeClr val="tx1"/>
                </a:solidFill>
                <a:latin typeface="IBM Plex Sans"/>
              </a:rPr>
              <a:t>documents,</a:t>
            </a:r>
            <a:r>
              <a:rPr lang="zh-CN" altLang="en-US" sz="1600" dirty="0">
                <a:solidFill>
                  <a:schemeClr val="tx1"/>
                </a:solidFill>
                <a:latin typeface="IBM Plex Sans"/>
              </a:rPr>
              <a:t> </a:t>
            </a:r>
            <a:r>
              <a:rPr lang="en-US" altLang="zh-CN" sz="1600" dirty="0">
                <a:solidFill>
                  <a:schemeClr val="tx1"/>
                </a:solidFill>
                <a:latin typeface="IBM Plex Sans"/>
              </a:rPr>
              <a:t>customer</a:t>
            </a:r>
            <a:r>
              <a:rPr lang="zh-CN" altLang="en-US" sz="1600" dirty="0">
                <a:solidFill>
                  <a:schemeClr val="tx1"/>
                </a:solidFill>
                <a:latin typeface="IBM Plex Sans"/>
              </a:rPr>
              <a:t> </a:t>
            </a:r>
            <a:r>
              <a:rPr lang="en-US" altLang="zh-CN" sz="1600" dirty="0">
                <a:solidFill>
                  <a:schemeClr val="tx1"/>
                </a:solidFill>
                <a:latin typeface="IBM Plex Sans"/>
              </a:rPr>
              <a:t>call</a:t>
            </a:r>
            <a:r>
              <a:rPr lang="zh-CN" altLang="en-US" sz="1600" dirty="0">
                <a:solidFill>
                  <a:schemeClr val="tx1"/>
                </a:solidFill>
                <a:latin typeface="IBM Plex Sans"/>
              </a:rPr>
              <a:t> </a:t>
            </a:r>
            <a:r>
              <a:rPr lang="en-US" altLang="zh-CN" sz="1600" dirty="0">
                <a:solidFill>
                  <a:schemeClr val="tx1"/>
                </a:solidFill>
                <a:latin typeface="IBM Plex Sans"/>
              </a:rPr>
              <a:t>scripts,</a:t>
            </a:r>
            <a:r>
              <a:rPr lang="zh-CN" altLang="en-US" sz="1600" dirty="0">
                <a:solidFill>
                  <a:schemeClr val="tx1"/>
                </a:solidFill>
                <a:latin typeface="IBM Plex Sans"/>
              </a:rPr>
              <a:t> </a:t>
            </a:r>
            <a:r>
              <a:rPr lang="en-US" altLang="zh-CN" sz="1600" dirty="0">
                <a:solidFill>
                  <a:schemeClr val="tx1"/>
                </a:solidFill>
                <a:latin typeface="IBM Plex Sans"/>
              </a:rPr>
              <a:t>code</a:t>
            </a:r>
            <a:r>
              <a:rPr lang="zh-CN" altLang="en-US" sz="1600" dirty="0">
                <a:solidFill>
                  <a:schemeClr val="tx1"/>
                </a:solidFill>
                <a:latin typeface="IBM Plex Sans"/>
              </a:rPr>
              <a:t> </a:t>
            </a:r>
            <a:r>
              <a:rPr lang="en-US" altLang="zh-CN" sz="1600" dirty="0">
                <a:solidFill>
                  <a:schemeClr val="tx1"/>
                </a:solidFill>
                <a:latin typeface="IBM Plex Sans"/>
              </a:rPr>
              <a:t>examples)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sz="1600" dirty="0">
              <a:solidFill>
                <a:schemeClr val="tx1"/>
              </a:solidFill>
            </a:endParaRPr>
          </a:p>
        </p:txBody>
      </p:sp>
      <p:sp>
        <p:nvSpPr>
          <p:cNvPr id="14" name="TextBox 13">
            <a:extLst>
              <a:ext uri="{FF2B5EF4-FFF2-40B4-BE49-F238E27FC236}">
                <a16:creationId xmlns:a16="http://schemas.microsoft.com/office/drawing/2014/main" id="{33CB0B4B-AC43-D83F-4C36-9E3E80AE0301}"/>
              </a:ext>
            </a:extLst>
          </p:cNvPr>
          <p:cNvSpPr txBox="1"/>
          <p:nvPr/>
        </p:nvSpPr>
        <p:spPr>
          <a:xfrm>
            <a:off x="4105193" y="421193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0BFBD213-2C35-C0D9-5F5E-B06EF8A76E58}"/>
              </a:ext>
            </a:extLst>
          </p:cNvPr>
          <p:cNvSpPr txBox="1"/>
          <p:nvPr/>
        </p:nvSpPr>
        <p:spPr>
          <a:xfrm>
            <a:off x="7347927" y="4217655"/>
            <a:ext cx="55880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Skills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6" name="Title">
            <a:extLst>
              <a:ext uri="{FF2B5EF4-FFF2-40B4-BE49-F238E27FC236}">
                <a16:creationId xmlns:a16="http://schemas.microsoft.com/office/drawing/2014/main" id="{B8B34F6A-F79D-9A0C-B25F-4FE129298E91}"/>
              </a:ext>
            </a:extLst>
          </p:cNvPr>
          <p:cNvSpPr txBox="1"/>
          <p:nvPr/>
        </p:nvSpPr>
        <p:spPr>
          <a:xfrm>
            <a:off x="7162801" y="454236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a</a:t>
            </a:r>
            <a:r>
              <a:rPr lang="zh-CN" altLang="en-US" sz="1600" dirty="0">
                <a:solidFill>
                  <a:schemeClr val="tx1"/>
                </a:solidFill>
                <a:latin typeface="IBM Plex Sans"/>
              </a:rPr>
              <a:t> </a:t>
            </a:r>
            <a:r>
              <a:rPr lang="en-US" altLang="zh-CN" sz="1600" dirty="0">
                <a:solidFill>
                  <a:schemeClr val="tx1"/>
                </a:solidFill>
                <a:latin typeface="IBM Plex Sans"/>
              </a:rPr>
              <a:t>dedicated</a:t>
            </a:r>
            <a:r>
              <a:rPr lang="zh-CN" altLang="en-US" sz="1600" dirty="0">
                <a:solidFill>
                  <a:schemeClr val="tx1"/>
                </a:solidFill>
                <a:latin typeface="IBM Plex Sans"/>
              </a:rPr>
              <a:t> </a:t>
            </a:r>
            <a:r>
              <a:rPr lang="en-US" altLang="zh-CN" sz="1600" dirty="0">
                <a:solidFill>
                  <a:schemeClr val="tx1"/>
                </a:solidFill>
                <a:latin typeface="IBM Plex Sans"/>
              </a:rPr>
              <a:t>data/AI</a:t>
            </a:r>
            <a:r>
              <a:rPr lang="zh-CN" altLang="en-US" sz="1600" dirty="0">
                <a:solidFill>
                  <a:schemeClr val="tx1"/>
                </a:solidFill>
                <a:latin typeface="IBM Plex Sans"/>
              </a:rPr>
              <a:t> </a:t>
            </a:r>
            <a:r>
              <a:rPr lang="en-US" altLang="zh-CN" sz="1600" dirty="0">
                <a:solidFill>
                  <a:schemeClr val="tx1"/>
                </a:solidFill>
                <a:latin typeface="IBM Plex Sans"/>
              </a:rPr>
              <a:t>team</a:t>
            </a:r>
            <a:r>
              <a:rPr lang="zh-CN" altLang="en-US" sz="1600" dirty="0">
                <a:solidFill>
                  <a:schemeClr val="tx1"/>
                </a:solidFill>
                <a:latin typeface="IBM Plex Sans"/>
              </a:rPr>
              <a:t> </a:t>
            </a:r>
            <a:r>
              <a:rPr lang="en-US" altLang="zh-CN" sz="1600" dirty="0">
                <a:solidFill>
                  <a:schemeClr val="tx1"/>
                </a:solidFill>
                <a:latin typeface="IBM Plex Sans"/>
              </a:rPr>
              <a:t>that</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develop</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applications?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rPr>
              <a:t>How</a:t>
            </a:r>
            <a:r>
              <a:rPr lang="zh-CN" altLang="en-US" sz="1600" dirty="0">
                <a:solidFill>
                  <a:schemeClr val="tx1"/>
                </a:solidFill>
              </a:rPr>
              <a:t> </a:t>
            </a:r>
            <a:r>
              <a:rPr lang="en-US" altLang="zh-CN" sz="1600" dirty="0">
                <a:solidFill>
                  <a:schemeClr val="tx1"/>
                </a:solidFill>
              </a:rPr>
              <a:t>long</a:t>
            </a:r>
            <a:r>
              <a:rPr lang="zh-CN" altLang="en-US" sz="1600" dirty="0">
                <a:solidFill>
                  <a:schemeClr val="tx1"/>
                </a:solidFill>
              </a:rPr>
              <a:t> </a:t>
            </a:r>
            <a:r>
              <a:rPr lang="en-US" altLang="zh-CN" sz="1600" dirty="0">
                <a:solidFill>
                  <a:schemeClr val="tx1"/>
                </a:solidFill>
              </a:rPr>
              <a:t>have</a:t>
            </a:r>
            <a:r>
              <a:rPr lang="zh-CN" altLang="en-US" sz="1600" dirty="0">
                <a:solidFill>
                  <a:schemeClr val="tx1"/>
                </a:solidFill>
              </a:rPr>
              <a:t> </a:t>
            </a:r>
            <a:r>
              <a:rPr lang="en-US" altLang="zh-CN" sz="1600" dirty="0">
                <a:solidFill>
                  <a:schemeClr val="tx1"/>
                </a:solidFill>
              </a:rPr>
              <a:t>your</a:t>
            </a:r>
            <a:r>
              <a:rPr lang="zh-CN" altLang="en-US" sz="1600" dirty="0">
                <a:solidFill>
                  <a:schemeClr val="tx1"/>
                </a:solidFill>
              </a:rPr>
              <a:t> </a:t>
            </a:r>
            <a:r>
              <a:rPr lang="en-US" altLang="zh-CN" sz="1600" dirty="0">
                <a:solidFill>
                  <a:schemeClr val="tx1"/>
                </a:solidFill>
              </a:rPr>
              <a:t>team</a:t>
            </a:r>
            <a:r>
              <a:rPr lang="zh-CN" altLang="en-US" sz="1600" dirty="0">
                <a:solidFill>
                  <a:schemeClr val="tx1"/>
                </a:solidFill>
              </a:rPr>
              <a:t> </a:t>
            </a:r>
            <a:r>
              <a:rPr lang="en-US" altLang="zh-CN" sz="1600" dirty="0">
                <a:solidFill>
                  <a:schemeClr val="tx1"/>
                </a:solidFill>
              </a:rPr>
              <a:t>been</a:t>
            </a:r>
            <a:r>
              <a:rPr lang="zh-CN" altLang="en-US" sz="1600" dirty="0">
                <a:solidFill>
                  <a:schemeClr val="tx1"/>
                </a:solidFill>
              </a:rPr>
              <a:t> </a:t>
            </a:r>
            <a:r>
              <a:rPr lang="en-US" altLang="zh-CN" sz="1600" dirty="0">
                <a:solidFill>
                  <a:schemeClr val="tx1"/>
                </a:solidFill>
              </a:rPr>
              <a:t>working</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related</a:t>
            </a:r>
            <a:r>
              <a:rPr lang="zh-CN" altLang="en-US" sz="1600" dirty="0">
                <a:solidFill>
                  <a:schemeClr val="tx1"/>
                </a:solidFill>
              </a:rPr>
              <a:t> </a:t>
            </a:r>
            <a:r>
              <a:rPr lang="en-US" altLang="zh-CN" sz="1600" dirty="0">
                <a:solidFill>
                  <a:schemeClr val="tx1"/>
                </a:solidFill>
              </a:rPr>
              <a:t>projects?</a:t>
            </a:r>
            <a:endParaRPr sz="1600" dirty="0">
              <a:solidFill>
                <a:schemeClr val="tx1"/>
              </a:solidFill>
            </a:endParaRPr>
          </a:p>
        </p:txBody>
      </p:sp>
    </p:spTree>
    <p:extLst>
      <p:ext uri="{BB962C8B-B14F-4D97-AF65-F5344CB8AC3E}">
        <p14:creationId xmlns:p14="http://schemas.microsoft.com/office/powerpoint/2010/main" val="17690395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 &amp;</a:t>
            </a:r>
            <a:r>
              <a:rPr lang="zh-CN" altLang="en-US" sz="2400" dirty="0"/>
              <a:t> </a:t>
            </a:r>
            <a:r>
              <a:rPr lang="en-US" altLang="zh-CN" sz="2400" dirty="0"/>
              <a:t>Future</a:t>
            </a:r>
            <a:r>
              <a:rPr lang="zh-CN" altLang="en-US" sz="2400" dirty="0"/>
              <a:t> </a:t>
            </a:r>
            <a:r>
              <a:rPr lang="en-US" altLang="zh-CN" sz="2400" dirty="0"/>
              <a:t>Plans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32</a:t>
            </a:fld>
            <a:endParaRPr/>
          </a:p>
        </p:txBody>
      </p:sp>
      <p:cxnSp>
        <p:nvCxnSpPr>
          <p:cNvPr id="2" name="Straight Connector 1">
            <a:extLst>
              <a:ext uri="{FF2B5EF4-FFF2-40B4-BE49-F238E27FC236}">
                <a16:creationId xmlns:a16="http://schemas.microsoft.com/office/drawing/2014/main" id="{FEA242EC-F0E6-1643-D8EF-BF69DF3A06D2}"/>
              </a:ext>
            </a:extLst>
          </p:cNvPr>
          <p:cNvCxnSpPr>
            <a:cxnSpLocks/>
          </p:cNvCxnSpPr>
          <p:nvPr/>
        </p:nvCxnSpPr>
        <p:spPr bwMode="auto">
          <a:xfrm>
            <a:off x="1399703"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3" name="Straight Connector 2">
            <a:extLst>
              <a:ext uri="{FF2B5EF4-FFF2-40B4-BE49-F238E27FC236}">
                <a16:creationId xmlns:a16="http://schemas.microsoft.com/office/drawing/2014/main" id="{4B91705D-0457-277B-27C0-89FD776A89ED}"/>
              </a:ext>
            </a:extLst>
          </p:cNvPr>
          <p:cNvCxnSpPr>
            <a:cxnSpLocks/>
          </p:cNvCxnSpPr>
          <p:nvPr/>
        </p:nvCxnSpPr>
        <p:spPr bwMode="auto">
          <a:xfrm>
            <a:off x="294317" y="4889549"/>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3F539909-F1D2-CC0D-358A-A6C262B6DB23}"/>
              </a:ext>
            </a:extLst>
          </p:cNvPr>
          <p:cNvCxnSpPr>
            <a:cxnSpLocks/>
          </p:cNvCxnSpPr>
          <p:nvPr/>
        </p:nvCxnSpPr>
        <p:spPr bwMode="auto">
          <a:xfrm>
            <a:off x="294317" y="2701085"/>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275418F-5541-F6D0-CACE-311C752E9576}"/>
              </a:ext>
            </a:extLst>
          </p:cNvPr>
          <p:cNvCxnSpPr>
            <a:cxnSpLocks/>
          </p:cNvCxnSpPr>
          <p:nvPr/>
        </p:nvCxnSpPr>
        <p:spPr bwMode="auto">
          <a:xfrm>
            <a:off x="294317" y="3652061"/>
            <a:ext cx="6028583" cy="0"/>
          </a:xfrm>
          <a:prstGeom prst="line">
            <a:avLst/>
          </a:prstGeom>
          <a:noFill/>
          <a:ln w="12700" cap="flat" cmpd="sng" algn="ctr">
            <a:solidFill>
              <a:srgbClr val="000000"/>
            </a:solidFill>
            <a:prstDash val="solid"/>
            <a:headEnd type="none" w="med" len="med"/>
            <a:tailEnd type="none" w="med" len="med"/>
          </a:ln>
          <a:effectLst/>
        </p:spPr>
      </p:cxnSp>
      <p:sp>
        <p:nvSpPr>
          <p:cNvPr id="6" name="TextBox 5">
            <a:extLst>
              <a:ext uri="{FF2B5EF4-FFF2-40B4-BE49-F238E27FC236}">
                <a16:creationId xmlns:a16="http://schemas.microsoft.com/office/drawing/2014/main" id="{C735DE66-BA6F-4DC2-5495-B4FCA585FE5F}"/>
              </a:ext>
            </a:extLst>
          </p:cNvPr>
          <p:cNvSpPr txBox="1"/>
          <p:nvPr/>
        </p:nvSpPr>
        <p:spPr>
          <a:xfrm>
            <a:off x="357539" y="2260687"/>
            <a:ext cx="9499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Use</a:t>
            </a:r>
            <a:r>
              <a:rPr kumimoji="0" lang="zh-CN" altLang="en-US" sz="1400" b="1" i="0" u="none" strike="noStrike" cap="none" spc="0" normalizeH="0" baseline="0" dirty="0">
                <a:ln>
                  <a:noFill/>
                </a:ln>
                <a:solidFill>
                  <a:srgbClr val="C00000"/>
                </a:solidFill>
                <a:effectLst/>
                <a:uFillTx/>
                <a:latin typeface="IBM Plex Sans" panose="020B0503050203000203" pitchFamily="34" charset="0"/>
                <a:sym typeface="Calibri"/>
              </a:rPr>
              <a:t> </a:t>
            </a: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Cases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7" name="Title">
            <a:extLst>
              <a:ext uri="{FF2B5EF4-FFF2-40B4-BE49-F238E27FC236}">
                <a16:creationId xmlns:a16="http://schemas.microsoft.com/office/drawing/2014/main" id="{24D92DE2-102E-6BED-A3D2-4042C330F97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Summary</a:t>
            </a:r>
            <a:r>
              <a:rPr lang="zh-CN" altLang="en-US" b="1" dirty="0">
                <a:solidFill>
                  <a:schemeClr val="tx1"/>
                </a:solidFill>
                <a:latin typeface="IBM Plex Sans"/>
              </a:rPr>
              <a:t> </a:t>
            </a:r>
            <a:r>
              <a:rPr lang="en-US" altLang="zh-CN" b="1" dirty="0">
                <a:solidFill>
                  <a:schemeClr val="tx1"/>
                </a:solidFill>
                <a:latin typeface="IBM Plex Sans"/>
              </a:rPr>
              <a:t>&amp;</a:t>
            </a:r>
            <a:r>
              <a:rPr lang="zh-CN" altLang="en-US" b="1" dirty="0">
                <a:solidFill>
                  <a:schemeClr val="tx1"/>
                </a:solidFill>
                <a:latin typeface="IBM Plex Sans"/>
              </a:rPr>
              <a:t> </a:t>
            </a:r>
            <a:r>
              <a:rPr lang="en-US" altLang="zh-CN" b="1" dirty="0">
                <a:solidFill>
                  <a:schemeClr val="tx1"/>
                </a:solidFill>
                <a:latin typeface="IBM Plex Sans"/>
              </a:rPr>
              <a:t>Ideation</a:t>
            </a:r>
          </a:p>
        </p:txBody>
      </p:sp>
      <p:sp>
        <p:nvSpPr>
          <p:cNvPr id="9" name="TextBox 8">
            <a:extLst>
              <a:ext uri="{FF2B5EF4-FFF2-40B4-BE49-F238E27FC236}">
                <a16:creationId xmlns:a16="http://schemas.microsoft.com/office/drawing/2014/main" id="{1FDB680B-2843-7971-0501-A23B0B33B577}"/>
              </a:ext>
            </a:extLst>
          </p:cNvPr>
          <p:cNvSpPr txBox="1"/>
          <p:nvPr/>
        </p:nvSpPr>
        <p:spPr>
          <a:xfrm>
            <a:off x="1748015" y="2260687"/>
            <a:ext cx="11054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Expectation</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0" name="Straight Connector 9">
            <a:extLst>
              <a:ext uri="{FF2B5EF4-FFF2-40B4-BE49-F238E27FC236}">
                <a16:creationId xmlns:a16="http://schemas.microsoft.com/office/drawing/2014/main" id="{FE2EED1F-B7A3-D589-5196-22860EC9143B}"/>
              </a:ext>
            </a:extLst>
          </p:cNvPr>
          <p:cNvCxnSpPr>
            <a:cxnSpLocks/>
          </p:cNvCxnSpPr>
          <p:nvPr/>
        </p:nvCxnSpPr>
        <p:spPr bwMode="auto">
          <a:xfrm>
            <a:off x="3207167"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1" name="TextBox 10">
            <a:extLst>
              <a:ext uri="{FF2B5EF4-FFF2-40B4-BE49-F238E27FC236}">
                <a16:creationId xmlns:a16="http://schemas.microsoft.com/office/drawing/2014/main" id="{9E693679-D551-B265-1454-9F8766B75241}"/>
              </a:ext>
            </a:extLst>
          </p:cNvPr>
          <p:cNvSpPr txBox="1"/>
          <p:nvPr/>
        </p:nvSpPr>
        <p:spPr>
          <a:xfrm>
            <a:off x="5340561" y="2260687"/>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47E622EF-19B0-4FB1-C741-07DA49623504}"/>
              </a:ext>
            </a:extLst>
          </p:cNvPr>
          <p:cNvSpPr txBox="1"/>
          <p:nvPr/>
        </p:nvSpPr>
        <p:spPr>
          <a:xfrm>
            <a:off x="3635972" y="2152965"/>
            <a:ext cx="7832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Persona</a:t>
            </a: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a:solidFill>
                  <a:srgbClr val="C00000"/>
                </a:solidFill>
                <a:latin typeface="IBM Plex Sans" panose="020B0503050203000203" pitchFamily="34" charset="0"/>
              </a:rPr>
              <a:t>&amp;</a:t>
            </a:r>
            <a:r>
              <a:rPr lang="zh-CN" altLang="en-US" sz="1400" b="1" dirty="0">
                <a:solidFill>
                  <a:srgbClr val="C00000"/>
                </a:solidFill>
                <a:latin typeface="IBM Plex Sans" panose="020B0503050203000203" pitchFamily="34" charset="0"/>
              </a:rPr>
              <a:t> </a:t>
            </a:r>
            <a:r>
              <a:rPr lang="en-US" altLang="zh-CN" sz="1400" b="1" dirty="0">
                <a:solidFill>
                  <a:srgbClr val="C00000"/>
                </a:solidFill>
                <a:latin typeface="IBM Plex Sans" panose="020B0503050203000203" pitchFamily="34" charset="0"/>
              </a:rPr>
              <a:t>Team</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3" name="Straight Connector 12">
            <a:extLst>
              <a:ext uri="{FF2B5EF4-FFF2-40B4-BE49-F238E27FC236}">
                <a16:creationId xmlns:a16="http://schemas.microsoft.com/office/drawing/2014/main" id="{B28F73C1-B6BF-1C20-82A4-B0D21518D6D4}"/>
              </a:ext>
            </a:extLst>
          </p:cNvPr>
          <p:cNvCxnSpPr>
            <a:cxnSpLocks/>
          </p:cNvCxnSpPr>
          <p:nvPr/>
        </p:nvCxnSpPr>
        <p:spPr bwMode="auto">
          <a:xfrm>
            <a:off x="63229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4" name="TextBox 13">
            <a:extLst>
              <a:ext uri="{FF2B5EF4-FFF2-40B4-BE49-F238E27FC236}">
                <a16:creationId xmlns:a16="http://schemas.microsoft.com/office/drawing/2014/main" id="{444977C0-9461-905D-741A-C48395AA0973}"/>
              </a:ext>
            </a:extLst>
          </p:cNvPr>
          <p:cNvSpPr txBox="1"/>
          <p:nvPr/>
        </p:nvSpPr>
        <p:spPr>
          <a:xfrm>
            <a:off x="6503803" y="2260687"/>
            <a:ext cx="9675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21" name="Straight Connector 20">
            <a:extLst>
              <a:ext uri="{FF2B5EF4-FFF2-40B4-BE49-F238E27FC236}">
                <a16:creationId xmlns:a16="http://schemas.microsoft.com/office/drawing/2014/main" id="{F8E6BCB4-9FE3-6DCD-3B92-3F7FD6C1F2DB}"/>
              </a:ext>
            </a:extLst>
          </p:cNvPr>
          <p:cNvCxnSpPr>
            <a:cxnSpLocks/>
          </p:cNvCxnSpPr>
          <p:nvPr/>
        </p:nvCxnSpPr>
        <p:spPr bwMode="auto">
          <a:xfrm>
            <a:off x="7567499"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345A4F2A-D281-490B-1C7C-8006B364879E}"/>
              </a:ext>
            </a:extLst>
          </p:cNvPr>
          <p:cNvCxnSpPr>
            <a:cxnSpLocks/>
          </p:cNvCxnSpPr>
          <p:nvPr/>
        </p:nvCxnSpPr>
        <p:spPr bwMode="auto">
          <a:xfrm>
            <a:off x="48497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23" name="Folded Corner 22">
            <a:extLst>
              <a:ext uri="{FF2B5EF4-FFF2-40B4-BE49-F238E27FC236}">
                <a16:creationId xmlns:a16="http://schemas.microsoft.com/office/drawing/2014/main" id="{0FA63773-8BE2-F991-D0E3-ECAD7AED8673}"/>
              </a:ext>
            </a:extLst>
          </p:cNvPr>
          <p:cNvSpPr/>
          <p:nvPr/>
        </p:nvSpPr>
        <p:spPr>
          <a:xfrm>
            <a:off x="416352" y="2901609"/>
            <a:ext cx="832311" cy="568070"/>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Code</a:t>
            </a:r>
            <a:endParaRPr lang="en-HK" altLang="zh-CN" sz="1200" dirty="0">
              <a:solidFill>
                <a:schemeClr val="tx1"/>
              </a:solidFill>
              <a:latin typeface="AkayaKanadaka" panose="02010502080401010103" pitchFamily="2" charset="77"/>
              <a:cs typeface="AkayaKanadaka" panose="02010502080401010103" pitchFamily="2" charset="77"/>
            </a:endParaRPr>
          </a:p>
          <a:p>
            <a:pPr algn="ctr"/>
            <a:r>
              <a:rPr lang="en-US" altLang="zh-CN" sz="1200" dirty="0">
                <a:solidFill>
                  <a:schemeClr val="tx1"/>
                </a:solidFill>
                <a:latin typeface="AkayaKanadaka" panose="02010502080401010103" pitchFamily="2" charset="77"/>
                <a:cs typeface="AkayaKanadaka" panose="02010502080401010103" pitchFamily="2" charset="77"/>
              </a:rPr>
              <a:t>Assistant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4" name="Folded Corner 23">
            <a:extLst>
              <a:ext uri="{FF2B5EF4-FFF2-40B4-BE49-F238E27FC236}">
                <a16:creationId xmlns:a16="http://schemas.microsoft.com/office/drawing/2014/main" id="{9E94485D-77DF-ADB7-2080-F074156C765F}"/>
              </a:ext>
            </a:extLst>
          </p:cNvPr>
          <p:cNvSpPr/>
          <p:nvPr/>
        </p:nvSpPr>
        <p:spPr>
          <a:xfrm>
            <a:off x="280415" y="3938581"/>
            <a:ext cx="1078294" cy="768585"/>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Knowledge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Based</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Search</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6" name="正方形">
            <a:extLst>
              <a:ext uri="{FF2B5EF4-FFF2-40B4-BE49-F238E27FC236}">
                <a16:creationId xmlns:a16="http://schemas.microsoft.com/office/drawing/2014/main" id="{0D3AAEC5-E104-D1B2-6409-7D8971DDFFF8}"/>
              </a:ext>
            </a:extLst>
          </p:cNvPr>
          <p:cNvSpPr/>
          <p:nvPr/>
        </p:nvSpPr>
        <p:spPr>
          <a:xfrm rot="21447770">
            <a:off x="2067291"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正方形">
            <a:extLst>
              <a:ext uri="{FF2B5EF4-FFF2-40B4-BE49-F238E27FC236}">
                <a16:creationId xmlns:a16="http://schemas.microsoft.com/office/drawing/2014/main" id="{0979EE2D-D2E0-C887-AAA2-B6589392139B}"/>
              </a:ext>
            </a:extLst>
          </p:cNvPr>
          <p:cNvSpPr/>
          <p:nvPr/>
        </p:nvSpPr>
        <p:spPr>
          <a:xfrm>
            <a:off x="1771946"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正方形">
            <a:extLst>
              <a:ext uri="{FF2B5EF4-FFF2-40B4-BE49-F238E27FC236}">
                <a16:creationId xmlns:a16="http://schemas.microsoft.com/office/drawing/2014/main" id="{7CC7399E-D043-61F6-D338-98A4B58A3D14}"/>
              </a:ext>
            </a:extLst>
          </p:cNvPr>
          <p:cNvSpPr/>
          <p:nvPr/>
        </p:nvSpPr>
        <p:spPr>
          <a:xfrm rot="21447770">
            <a:off x="2671269"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9" name="正方形">
            <a:extLst>
              <a:ext uri="{FF2B5EF4-FFF2-40B4-BE49-F238E27FC236}">
                <a16:creationId xmlns:a16="http://schemas.microsoft.com/office/drawing/2014/main" id="{5FD366C8-B0F6-90CB-8697-358EB4DF9AB0}"/>
              </a:ext>
            </a:extLst>
          </p:cNvPr>
          <p:cNvSpPr/>
          <p:nvPr/>
        </p:nvSpPr>
        <p:spPr>
          <a:xfrm>
            <a:off x="2375924"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0" name="Folded Corner 29">
            <a:extLst>
              <a:ext uri="{FF2B5EF4-FFF2-40B4-BE49-F238E27FC236}">
                <a16:creationId xmlns:a16="http://schemas.microsoft.com/office/drawing/2014/main" id="{82F11AB2-5D4B-B1AF-C91A-E3FDFAD4F3CF}"/>
              </a:ext>
            </a:extLst>
          </p:cNvPr>
          <p:cNvSpPr/>
          <p:nvPr/>
        </p:nvSpPr>
        <p:spPr>
          <a:xfrm>
            <a:off x="1541145" y="2750131"/>
            <a:ext cx="1519741" cy="852883"/>
          </a:xfrm>
          <a:prstGeom prst="foldedCorner">
            <a:avLst/>
          </a:prstGeom>
          <a:solidFill>
            <a:schemeClr val="accent4">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kayaKanadaka" panose="02010502080401010103" pitchFamily="2" charset="77"/>
                <a:cs typeface="AkayaKanadaka" panose="02010502080401010103" pitchFamily="2" charset="77"/>
              </a:rPr>
              <a:t>Help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developer</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with</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code</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validation,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translation,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app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development,</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err="1">
                <a:solidFill>
                  <a:schemeClr val="tx1"/>
                </a:solidFill>
                <a:latin typeface="AkayaKanadaka" panose="02010502080401010103" pitchFamily="2" charset="77"/>
                <a:cs typeface="AkayaKanadaka" panose="02010502080401010103" pitchFamily="2" charset="77"/>
              </a:rPr>
              <a:t>etc</a:t>
            </a:r>
            <a:endParaRPr lang="en-CN" sz="1050" dirty="0">
              <a:solidFill>
                <a:schemeClr val="tx1"/>
              </a:solidFill>
              <a:latin typeface="AkayaKanadaka" panose="02010502080401010103" pitchFamily="2" charset="77"/>
              <a:cs typeface="AkayaKanadaka" panose="02010502080401010103" pitchFamily="2" charset="77"/>
            </a:endParaRPr>
          </a:p>
        </p:txBody>
      </p:sp>
      <p:sp>
        <p:nvSpPr>
          <p:cNvPr id="31" name="Folded Corner 30">
            <a:extLst>
              <a:ext uri="{FF2B5EF4-FFF2-40B4-BE49-F238E27FC236}">
                <a16:creationId xmlns:a16="http://schemas.microsoft.com/office/drawing/2014/main" id="{9A02285E-2B3C-61C9-0287-5794BCC4E79E}"/>
              </a:ext>
            </a:extLst>
          </p:cNvPr>
          <p:cNvSpPr/>
          <p:nvPr/>
        </p:nvSpPr>
        <p:spPr>
          <a:xfrm>
            <a:off x="3598214" y="2892538"/>
            <a:ext cx="832311" cy="568070"/>
          </a:xfrm>
          <a:prstGeom prst="foldedCorner">
            <a:avLst/>
          </a:prstGeom>
          <a:solidFill>
            <a:schemeClr val="accent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IT</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Dept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3" name="正方形">
            <a:extLst>
              <a:ext uri="{FF2B5EF4-FFF2-40B4-BE49-F238E27FC236}">
                <a16:creationId xmlns:a16="http://schemas.microsoft.com/office/drawing/2014/main" id="{F7054C49-DE24-4A8C-91FA-7091E9BF552C}"/>
              </a:ext>
            </a:extLst>
          </p:cNvPr>
          <p:cNvSpPr/>
          <p:nvPr/>
        </p:nvSpPr>
        <p:spPr>
          <a:xfrm rot="21447770">
            <a:off x="3707930"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正方形">
            <a:extLst>
              <a:ext uri="{FF2B5EF4-FFF2-40B4-BE49-F238E27FC236}">
                <a16:creationId xmlns:a16="http://schemas.microsoft.com/office/drawing/2014/main" id="{DAE28FED-E44B-C73A-B103-6722FB268D4D}"/>
              </a:ext>
            </a:extLst>
          </p:cNvPr>
          <p:cNvSpPr/>
          <p:nvPr/>
        </p:nvSpPr>
        <p:spPr>
          <a:xfrm>
            <a:off x="3412585"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正方形">
            <a:extLst>
              <a:ext uri="{FF2B5EF4-FFF2-40B4-BE49-F238E27FC236}">
                <a16:creationId xmlns:a16="http://schemas.microsoft.com/office/drawing/2014/main" id="{6E263081-5F27-2A1A-3B16-C9BD4F4DD698}"/>
              </a:ext>
            </a:extLst>
          </p:cNvPr>
          <p:cNvSpPr/>
          <p:nvPr/>
        </p:nvSpPr>
        <p:spPr>
          <a:xfrm rot="21447770">
            <a:off x="4311908"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正方形">
            <a:extLst>
              <a:ext uri="{FF2B5EF4-FFF2-40B4-BE49-F238E27FC236}">
                <a16:creationId xmlns:a16="http://schemas.microsoft.com/office/drawing/2014/main" id="{ACCC8E0A-7C1C-DE60-A08B-A07D45B26269}"/>
              </a:ext>
            </a:extLst>
          </p:cNvPr>
          <p:cNvSpPr/>
          <p:nvPr/>
        </p:nvSpPr>
        <p:spPr>
          <a:xfrm>
            <a:off x="4016563"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Folded Corner 37">
            <a:extLst>
              <a:ext uri="{FF2B5EF4-FFF2-40B4-BE49-F238E27FC236}">
                <a16:creationId xmlns:a16="http://schemas.microsoft.com/office/drawing/2014/main" id="{1A6EA00A-2488-C678-3A97-415575B9EBD3}"/>
              </a:ext>
            </a:extLst>
          </p:cNvPr>
          <p:cNvSpPr/>
          <p:nvPr/>
        </p:nvSpPr>
        <p:spPr>
          <a:xfrm>
            <a:off x="5170145" y="2887561"/>
            <a:ext cx="832311" cy="568070"/>
          </a:xfrm>
          <a:prstGeom prst="foldedCorner">
            <a:avLst/>
          </a:prstGeom>
          <a:solidFill>
            <a:schemeClr val="accent1">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Coding</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Examples</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9" name="Folded Corner 38">
            <a:extLst>
              <a:ext uri="{FF2B5EF4-FFF2-40B4-BE49-F238E27FC236}">
                <a16:creationId xmlns:a16="http://schemas.microsoft.com/office/drawing/2014/main" id="{5A5B22F9-247A-DFF4-9D90-A05674FEA2FE}"/>
              </a:ext>
            </a:extLst>
          </p:cNvPr>
          <p:cNvSpPr/>
          <p:nvPr/>
        </p:nvSpPr>
        <p:spPr>
          <a:xfrm>
            <a:off x="6571433" y="2899916"/>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GPU</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40" name="Folded Corner 39">
            <a:extLst>
              <a:ext uri="{FF2B5EF4-FFF2-40B4-BE49-F238E27FC236}">
                <a16:creationId xmlns:a16="http://schemas.microsoft.com/office/drawing/2014/main" id="{898678A2-6B7F-CF63-3402-D6E723E7EDA9}"/>
              </a:ext>
            </a:extLst>
          </p:cNvPr>
          <p:cNvSpPr/>
          <p:nvPr/>
        </p:nvSpPr>
        <p:spPr>
          <a:xfrm>
            <a:off x="6571433" y="3723931"/>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Private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Cloud</a:t>
            </a:r>
            <a:endParaRPr lang="en-CN" sz="1200" dirty="0">
              <a:solidFill>
                <a:schemeClr val="tx1"/>
              </a:solidFill>
              <a:latin typeface="AkayaKanadaka" panose="02010502080401010103" pitchFamily="2" charset="77"/>
              <a:cs typeface="AkayaKanadaka" panose="02010502080401010103" pitchFamily="2" charset="77"/>
            </a:endParaRPr>
          </a:p>
        </p:txBody>
      </p:sp>
      <p:pic>
        <p:nvPicPr>
          <p:cNvPr id="45" name="Picture Placeholder 2">
            <a:extLst>
              <a:ext uri="{FF2B5EF4-FFF2-40B4-BE49-F238E27FC236}">
                <a16:creationId xmlns:a16="http://schemas.microsoft.com/office/drawing/2014/main" id="{9EA86FBC-06AD-B64B-1672-50F9797373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7942" r="7048" b="11483"/>
          <a:stretch/>
        </p:blipFill>
        <p:spPr>
          <a:xfrm>
            <a:off x="7843575" y="0"/>
            <a:ext cx="4344642" cy="685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46" name="矩形 3">
            <a:extLst>
              <a:ext uri="{FF2B5EF4-FFF2-40B4-BE49-F238E27FC236}">
                <a16:creationId xmlns:a16="http://schemas.microsoft.com/office/drawing/2014/main" id="{F7500C23-CE5C-1EDA-D637-4E3B22C3DDA3}"/>
              </a:ext>
            </a:extLst>
          </p:cNvPr>
          <p:cNvSpPr/>
          <p:nvPr/>
        </p:nvSpPr>
        <p:spPr>
          <a:xfrm>
            <a:off x="7843574" y="0"/>
            <a:ext cx="4348426"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1" name="圆角矩形 4">
            <a:extLst>
              <a:ext uri="{FF2B5EF4-FFF2-40B4-BE49-F238E27FC236}">
                <a16:creationId xmlns:a16="http://schemas.microsoft.com/office/drawing/2014/main" id="{A9A7FAC3-0280-0132-A43D-FA8BD1293CFE}"/>
              </a:ext>
            </a:extLst>
          </p:cNvPr>
          <p:cNvSpPr/>
          <p:nvPr/>
        </p:nvSpPr>
        <p:spPr>
          <a:xfrm rot="1816967">
            <a:off x="6353106" y="1392046"/>
            <a:ext cx="1592354" cy="550681"/>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rPr>
              <a:t>Example</a:t>
            </a:r>
            <a:endParaRPr kumimoji="1" lang="zh-CN" altLang="en-US"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endParaRPr>
          </a:p>
        </p:txBody>
      </p:sp>
    </p:spTree>
    <p:extLst>
      <p:ext uri="{BB962C8B-B14F-4D97-AF65-F5344CB8AC3E}">
        <p14:creationId xmlns:p14="http://schemas.microsoft.com/office/powerpoint/2010/main" val="172325227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6">
            <a:extLst>
              <a:ext uri="{FF2B5EF4-FFF2-40B4-BE49-F238E27FC236}">
                <a16:creationId xmlns:a16="http://schemas.microsoft.com/office/drawing/2014/main" id="{FF99D42C-2003-20D6-BD95-6DA51557CBC5}"/>
              </a:ext>
            </a:extLst>
          </p:cNvPr>
          <p:cNvSpPr/>
          <p:nvPr/>
        </p:nvSpPr>
        <p:spPr>
          <a:xfrm>
            <a:off x="9085634" y="6342"/>
            <a:ext cx="3106366"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71" name="Title"/>
          <p:cNvSpPr txBox="1">
            <a:spLocks noGrp="1"/>
          </p:cNvSpPr>
          <p:nvPr>
            <p:ph type="title"/>
          </p:nvPr>
        </p:nvSpPr>
        <p:spPr>
          <a:xfrm>
            <a:off x="280415" y="169333"/>
            <a:ext cx="6657098" cy="633678"/>
          </a:xfrm>
          <a:prstGeom prst="rect">
            <a:avLst/>
          </a:prstGeom>
        </p:spPr>
        <p:txBody>
          <a:bodyPr>
            <a:normAutofit/>
          </a:bodyPr>
          <a:lstStyle>
            <a:lvl1pPr>
              <a:defRPr>
                <a:solidFill>
                  <a:srgbClr val="000000"/>
                </a:solidFill>
              </a:defRPr>
            </a:lvl1pPr>
          </a:lstStyle>
          <a:p>
            <a:r>
              <a:rPr lang="en-US" altLang="zh-CN" dirty="0"/>
              <a:t>Developing</a:t>
            </a:r>
            <a:r>
              <a:rPr lang="zh-CN" altLang="en-US" dirty="0"/>
              <a:t> </a:t>
            </a:r>
            <a:r>
              <a:rPr lang="en-US" altLang="zh-CN" dirty="0"/>
              <a:t>LLMs</a:t>
            </a:r>
            <a:r>
              <a:rPr lang="zh-CN" altLang="en-US" dirty="0"/>
              <a:t> </a:t>
            </a:r>
            <a:r>
              <a:rPr lang="en-US" altLang="zh-CN" dirty="0"/>
              <a:t>on</a:t>
            </a:r>
            <a:r>
              <a:rPr lang="zh-CN" altLang="en-US" dirty="0"/>
              <a:t> </a:t>
            </a:r>
            <a:r>
              <a:rPr lang="en-US" altLang="zh-CN" dirty="0" err="1"/>
              <a:t>watsonx.ai</a:t>
            </a:r>
            <a:endParaRPr dirty="0"/>
          </a:p>
        </p:txBody>
      </p:sp>
      <p:sp>
        <p:nvSpPr>
          <p:cNvPr id="2973" name="Slide Number Placeholder"/>
          <p:cNvSpPr txBox="1">
            <a:spLocks noGrp="1"/>
          </p:cNvSpPr>
          <p:nvPr>
            <p:ph type="sldNum" sz="quarter" idx="2"/>
          </p:nvPr>
        </p:nvSpPr>
        <p:spPr>
          <a:xfrm>
            <a:off x="11682478" y="6540499"/>
            <a:ext cx="204634"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33</a:t>
            </a:fld>
            <a:endParaRPr/>
          </a:p>
        </p:txBody>
      </p:sp>
      <p:sp>
        <p:nvSpPr>
          <p:cNvPr id="2977" name="Title"/>
          <p:cNvSpPr txBox="1"/>
          <p:nvPr/>
        </p:nvSpPr>
        <p:spPr>
          <a:xfrm>
            <a:off x="181015" y="1130300"/>
            <a:ext cx="6259542" cy="5558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Steps</a:t>
            </a:r>
            <a:r>
              <a:rPr lang="zh-CN" altLang="en-US" dirty="0"/>
              <a:t> </a:t>
            </a:r>
            <a:r>
              <a:rPr lang="en-US" altLang="zh-CN" dirty="0"/>
              <a:t>following</a:t>
            </a:r>
            <a:r>
              <a:rPr lang="zh-CN" altLang="en-US" dirty="0"/>
              <a:t> </a:t>
            </a:r>
            <a:r>
              <a:rPr lang="en-US" altLang="zh-CN" dirty="0" err="1"/>
              <a:t>LLMOps</a:t>
            </a:r>
            <a:r>
              <a:rPr lang="zh-CN" altLang="en-US" dirty="0"/>
              <a:t> </a:t>
            </a:r>
            <a:r>
              <a:rPr lang="en-US" altLang="zh-CN" dirty="0"/>
              <a:t>practice:</a:t>
            </a:r>
          </a:p>
          <a:p>
            <a:pPr defTabSz="1219200">
              <a:spcBef>
                <a:spcPts val="600"/>
              </a:spcBef>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EDA:</a:t>
            </a:r>
            <a:r>
              <a:rPr lang="zh-CN" altLang="en-US" dirty="0"/>
              <a:t> </a:t>
            </a:r>
            <a:r>
              <a:rPr lang="en-US" altLang="zh-CN" dirty="0"/>
              <a:t>Watson</a:t>
            </a:r>
            <a:r>
              <a:rPr lang="zh-CN" altLang="en-US" dirty="0"/>
              <a:t> </a:t>
            </a:r>
            <a:r>
              <a:rPr lang="en-US" altLang="zh-CN" dirty="0"/>
              <a:t>Studio,</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Data</a:t>
            </a:r>
            <a:r>
              <a:rPr lang="zh-CN" altLang="en-US" dirty="0"/>
              <a:t> </a:t>
            </a:r>
            <a:r>
              <a:rPr lang="en-US" altLang="zh-CN" dirty="0"/>
              <a:t>Prep:</a:t>
            </a:r>
            <a:r>
              <a:rPr lang="zh-CN" altLang="en-US" dirty="0"/>
              <a:t> </a:t>
            </a:r>
            <a:r>
              <a:rPr lang="en-US" altLang="zh-CN" dirty="0"/>
              <a:t>Watson</a:t>
            </a:r>
            <a:r>
              <a:rPr lang="zh-CN" altLang="en-US" dirty="0"/>
              <a:t> </a:t>
            </a:r>
            <a:r>
              <a:rPr lang="en-US" altLang="zh-CN" dirty="0"/>
              <a:t>Studio,</a:t>
            </a:r>
            <a:r>
              <a:rPr lang="zh-CN" altLang="en-US" dirty="0"/>
              <a:t> </a:t>
            </a:r>
            <a:r>
              <a:rPr lang="en-US" altLang="zh-CN" dirty="0"/>
              <a:t>Milvus</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Prompt</a:t>
            </a:r>
            <a:r>
              <a:rPr lang="zh-CN" altLang="en-US" dirty="0"/>
              <a:t> </a:t>
            </a:r>
            <a:r>
              <a:rPr lang="en-US" altLang="zh-CN" dirty="0"/>
              <a:t>Engineering:</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Development:</a:t>
            </a:r>
            <a:r>
              <a:rPr lang="zh-CN" altLang="en-US" dirty="0"/>
              <a:t> </a:t>
            </a:r>
            <a:r>
              <a:rPr lang="en-US" altLang="zh-CN" dirty="0"/>
              <a:t>Tuning</a:t>
            </a:r>
            <a:r>
              <a:rPr lang="zh-CN" altLang="en-US" dirty="0"/>
              <a:t> </a:t>
            </a:r>
            <a:r>
              <a:rPr lang="en-US" altLang="zh-CN" dirty="0"/>
              <a:t>Studio</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Evaluation:</a:t>
            </a:r>
            <a:r>
              <a:rPr lang="zh-CN" altLang="en-US" dirty="0"/>
              <a:t> </a:t>
            </a:r>
            <a:r>
              <a:rPr lang="en-US" altLang="zh-CN" dirty="0"/>
              <a:t>Watson</a:t>
            </a:r>
            <a:r>
              <a:rPr lang="zh-CN" altLang="en-US" dirty="0"/>
              <a:t> </a:t>
            </a:r>
            <a:r>
              <a:rPr lang="en-US" altLang="zh-CN" dirty="0"/>
              <a:t>Studio,</a:t>
            </a:r>
            <a:r>
              <a:rPr lang="zh-CN" altLang="en-US" dirty="0"/>
              <a:t> </a:t>
            </a:r>
            <a:r>
              <a:rPr lang="en-US" altLang="zh-CN" dirty="0" err="1"/>
              <a:t>OpenScale</a:t>
            </a: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Deployment:</a:t>
            </a:r>
            <a:r>
              <a:rPr lang="zh-CN" altLang="en-US" dirty="0"/>
              <a:t> </a:t>
            </a:r>
            <a:r>
              <a:rPr lang="en-US" altLang="zh-CN" dirty="0"/>
              <a:t>Watson</a:t>
            </a:r>
            <a:r>
              <a:rPr lang="zh-CN" altLang="en-US" dirty="0"/>
              <a:t> </a:t>
            </a:r>
            <a:r>
              <a:rPr lang="en-US" altLang="zh-CN" dirty="0"/>
              <a:t>Machine</a:t>
            </a:r>
            <a:r>
              <a:rPr lang="zh-CN" altLang="en-US" dirty="0"/>
              <a:t> </a:t>
            </a:r>
            <a:r>
              <a:rPr lang="en-US" altLang="zh-CN" dirty="0"/>
              <a:t>Learning</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Monitoring:</a:t>
            </a:r>
            <a:r>
              <a:rPr lang="zh-CN" altLang="en-US" dirty="0"/>
              <a:t> </a:t>
            </a:r>
            <a:r>
              <a:rPr lang="en-US" altLang="zh-CN" dirty="0" err="1"/>
              <a:t>OpenScale</a:t>
            </a:r>
            <a:endParaRPr dirty="0"/>
          </a:p>
        </p:txBody>
      </p:sp>
      <p:sp>
        <p:nvSpPr>
          <p:cNvPr id="2" name="TextBox 1">
            <a:extLst>
              <a:ext uri="{FF2B5EF4-FFF2-40B4-BE49-F238E27FC236}">
                <a16:creationId xmlns:a16="http://schemas.microsoft.com/office/drawing/2014/main" id="{C6D7DDC6-1550-E317-7833-CEF7892A2BEE}"/>
              </a:ext>
            </a:extLst>
          </p:cNvPr>
          <p:cNvSpPr txBox="1"/>
          <p:nvPr/>
        </p:nvSpPr>
        <p:spPr>
          <a:xfrm>
            <a:off x="5720025" y="2011680"/>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2C71113-9F1E-92DD-BA79-037F6012CC08}"/>
              </a:ext>
            </a:extLst>
          </p:cNvPr>
          <p:cNvSpPr txBox="1"/>
          <p:nvPr/>
        </p:nvSpPr>
        <p:spPr>
          <a:xfrm>
            <a:off x="5720024" y="2720317"/>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0136E420-9B79-4853-8136-EAA0012B1092}"/>
              </a:ext>
            </a:extLst>
          </p:cNvPr>
          <p:cNvSpPr txBox="1"/>
          <p:nvPr/>
        </p:nvSpPr>
        <p:spPr>
          <a:xfrm>
            <a:off x="7294824" y="2726008"/>
            <a:ext cx="1441061" cy="276997"/>
          </a:xfrm>
          <a:prstGeom prst="rect">
            <a:avLst/>
          </a:prstGeom>
          <a:solidFill>
            <a:srgbClr val="92D05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x.data</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7B25FAF7-F20B-DDF2-475A-6C69778EF8AD}"/>
              </a:ext>
            </a:extLst>
          </p:cNvPr>
          <p:cNvSpPr txBox="1"/>
          <p:nvPr/>
        </p:nvSpPr>
        <p:spPr>
          <a:xfrm>
            <a:off x="5720024" y="3428954"/>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38F8225C-00FF-4173-6C84-A314A617CECA}"/>
              </a:ext>
            </a:extLst>
          </p:cNvPr>
          <p:cNvSpPr txBox="1"/>
          <p:nvPr/>
        </p:nvSpPr>
        <p:spPr>
          <a:xfrm>
            <a:off x="5720024" y="4137591"/>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7DD13B2-F338-BA39-DED3-84E761E96BBE}"/>
              </a:ext>
            </a:extLst>
          </p:cNvPr>
          <p:cNvSpPr txBox="1"/>
          <p:nvPr/>
        </p:nvSpPr>
        <p:spPr>
          <a:xfrm>
            <a:off x="7294824" y="4842519"/>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CE289E00-BEAB-4EAB-ADAD-F743390B57C5}"/>
              </a:ext>
            </a:extLst>
          </p:cNvPr>
          <p:cNvSpPr txBox="1"/>
          <p:nvPr/>
        </p:nvSpPr>
        <p:spPr>
          <a:xfrm>
            <a:off x="5720023" y="4842519"/>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4281091-DA65-BF3A-DAB3-63F8EBAB2765}"/>
              </a:ext>
            </a:extLst>
          </p:cNvPr>
          <p:cNvSpPr txBox="1"/>
          <p:nvPr/>
        </p:nvSpPr>
        <p:spPr>
          <a:xfrm>
            <a:off x="5720024" y="5554865"/>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F32B848D-F26D-B62D-43EA-CDCBD429AC20}"/>
              </a:ext>
            </a:extLst>
          </p:cNvPr>
          <p:cNvSpPr txBox="1"/>
          <p:nvPr/>
        </p:nvSpPr>
        <p:spPr>
          <a:xfrm>
            <a:off x="5720023" y="6263502"/>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pic>
        <p:nvPicPr>
          <p:cNvPr id="17" name="Picture 16" descr="A diagram of a process&#10;&#10;Description automatically generated">
            <a:extLst>
              <a:ext uri="{FF2B5EF4-FFF2-40B4-BE49-F238E27FC236}">
                <a16:creationId xmlns:a16="http://schemas.microsoft.com/office/drawing/2014/main" id="{38E028EF-868B-42AD-A6D3-521FA76C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634" y="1598111"/>
            <a:ext cx="3106366" cy="4622744"/>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grpSp>
        <p:nvGrpSpPr>
          <p:cNvPr id="3243" name="Group 2"/>
          <p:cNvGrpSpPr/>
          <p:nvPr/>
        </p:nvGrpSpPr>
        <p:grpSpPr>
          <a:xfrm>
            <a:off x="-146307" y="-146474"/>
            <a:ext cx="12485628" cy="7152641"/>
            <a:chOff x="0" y="0"/>
            <a:chExt cx="12485627" cy="7152640"/>
          </a:xfrm>
        </p:grpSpPr>
        <p:grpSp>
          <p:nvGrpSpPr>
            <p:cNvPr id="3210" name="Group 59"/>
            <p:cNvGrpSpPr/>
            <p:nvPr/>
          </p:nvGrpSpPr>
          <p:grpSpPr>
            <a:xfrm>
              <a:off x="451953" y="0"/>
              <a:ext cx="11582310" cy="121921"/>
              <a:chOff x="0" y="0"/>
              <a:chExt cx="11582309" cy="121920"/>
            </a:xfrm>
          </p:grpSpPr>
          <p:sp>
            <p:nvSpPr>
              <p:cNvPr id="3199" name="Straight Connector 92"/>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0" name="Straight Connector 93"/>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1" name="Straight Connector 94"/>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2" name="Straight Connector 95"/>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3" name="Straight Connector 96"/>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4" name="Straight Connector 97"/>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5" name="Straight Connector 98"/>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6" name="Straight Connector 99"/>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7" name="Straight Connector 100"/>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8" name="Straight Connector 101"/>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9" name="Straight Connector 102"/>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22" name="Group 60"/>
            <p:cNvGrpSpPr/>
            <p:nvPr/>
          </p:nvGrpSpPr>
          <p:grpSpPr>
            <a:xfrm>
              <a:off x="451953" y="7030720"/>
              <a:ext cx="11582310" cy="121921"/>
              <a:chOff x="0" y="0"/>
              <a:chExt cx="11582309" cy="121920"/>
            </a:xfrm>
          </p:grpSpPr>
          <p:sp>
            <p:nvSpPr>
              <p:cNvPr id="3211" name="Straight Connector 81"/>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2" name="Straight Connector 82"/>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3" name="Straight Connector 83"/>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4" name="Straight Connector 84"/>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5" name="Straight Connector 85"/>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6" name="Straight Connector 86"/>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7" name="Straight Connector 87"/>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8" name="Straight Connector 88"/>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9" name="Straight Connector 89"/>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0" name="Straight Connector 90"/>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1" name="Straight Connector 91"/>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32" name="Group 61"/>
            <p:cNvGrpSpPr/>
            <p:nvPr/>
          </p:nvGrpSpPr>
          <p:grpSpPr>
            <a:xfrm>
              <a:off x="0" y="450765"/>
              <a:ext cx="121921" cy="6248909"/>
              <a:chOff x="0" y="0"/>
              <a:chExt cx="121920" cy="6248908"/>
            </a:xfrm>
          </p:grpSpPr>
          <p:sp>
            <p:nvSpPr>
              <p:cNvPr id="3223"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4"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5"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6"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7"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8"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9"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0"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1"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42" name="Group 62"/>
            <p:cNvGrpSpPr/>
            <p:nvPr/>
          </p:nvGrpSpPr>
          <p:grpSpPr>
            <a:xfrm>
              <a:off x="12363707" y="450765"/>
              <a:ext cx="121921" cy="6247554"/>
              <a:chOff x="0" y="0"/>
              <a:chExt cx="121920" cy="6247553"/>
            </a:xfrm>
          </p:grpSpPr>
          <p:sp>
            <p:nvSpPr>
              <p:cNvPr id="3233"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4"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5"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6"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7"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8"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9"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0"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1"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2547129" y="1340142"/>
            <a:ext cx="2251200" cy="5223177"/>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8"/>
              <a:ext cx="4571404" cy="168436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914172">
                <a:defRPr/>
              </a:pPr>
              <a:r>
                <a:rPr lang="en-US" sz="2400"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7367969" y="1352240"/>
            <a:ext cx="2203889" cy="522317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4</a:t>
            </a:r>
          </a:p>
          <a:p>
            <a:pPr algn="ctr" defTabSz="914172">
              <a:defRPr/>
            </a:pPr>
            <a:r>
              <a:rPr lang="en-US" sz="2400"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9758743" y="1352239"/>
            <a:ext cx="2141989"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5</a:t>
            </a:r>
          </a:p>
          <a:p>
            <a:pPr algn="ctr" defTabSz="914172">
              <a:defRPr/>
            </a:pPr>
            <a:r>
              <a:rPr lang="en-US" sz="2400"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278635" y="1352239"/>
            <a:ext cx="2144197"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ea typeface="IBM Plex Sans" charset="0"/>
                <a:cs typeface="IBM Plex Sans" charset="0"/>
              </a:rPr>
              <a:t>Truth 1 </a:t>
            </a:r>
          </a:p>
          <a:p>
            <a:pPr algn="ctr" defTabSz="914172">
              <a:defRPr/>
            </a:pPr>
            <a:r>
              <a:rPr lang="en-US" sz="2400" dirty="0">
                <a:solidFill>
                  <a:srgbClr val="0F62FE"/>
                </a:solidFill>
                <a:latin typeface="IBM Plex Sans Light"/>
                <a:ea typeface="IBM Plex Sans" charset="0"/>
                <a:cs typeface="IBM Plex Sans" charset="0"/>
              </a:rPr>
              <a:t>Multi-model</a:t>
            </a:r>
          </a:p>
          <a:p>
            <a:pPr defTabSz="914172">
              <a:spcAft>
                <a:spcPts val="1800"/>
              </a:spcAft>
              <a:defRPr/>
            </a:pPr>
            <a:endParaRPr lang="en-US" sz="1300" dirty="0">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4959567" y="1346891"/>
            <a:ext cx="2221516" cy="5216427"/>
          </a:xfrm>
          <a:prstGeom prst="rect">
            <a:avLst/>
          </a:prstGeom>
          <a:solidFill>
            <a:srgbClr val="E5F7FF"/>
          </a:solidFill>
        </p:spPr>
        <p:txBody>
          <a:bodyPr wrap="square" lIns="182832" tIns="91416" rIns="182832" bIns="91416" rtlCol="0">
            <a:noAutofit/>
          </a:bodyPr>
          <a:lstStyle/>
          <a:p>
            <a:pPr algn="ctr" defTabSz="914172">
              <a:spcAft>
                <a:spcPts val="1800"/>
              </a:spcAft>
              <a:defRPr/>
            </a:pPr>
            <a:r>
              <a:rPr lang="en-US" sz="1400" dirty="0">
                <a:solidFill>
                  <a:srgbClr val="0F62FE"/>
                </a:solidFill>
                <a:latin typeface="IBM Plex Sans Light"/>
              </a:rPr>
              <a:t>Truth 3</a:t>
            </a:r>
            <a:br>
              <a:rPr lang="en-US" sz="1400" dirty="0">
                <a:solidFill>
                  <a:srgbClr val="0F62FE"/>
                </a:solidFill>
                <a:latin typeface="IBM Plex Sans Light"/>
              </a:rPr>
            </a:br>
            <a:r>
              <a:rPr lang="en-US" sz="1400" dirty="0">
                <a:solidFill>
                  <a:srgbClr val="0F62FE"/>
                </a:solidFill>
                <a:latin typeface="IBM Plex Sans Light"/>
              </a:rPr>
              <a:t> </a:t>
            </a:r>
            <a:r>
              <a:rPr lang="en-US" sz="2400"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353430" y="2094495"/>
            <a:ext cx="2010671" cy="44551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Two thirds of 150+ enterprises surveyed report pursuing a </a:t>
            </a:r>
            <a:r>
              <a:rPr lang="en-US" sz="1300" dirty="0">
                <a:latin typeface="IBM Plex Sans Medm" panose="020B0503050203000203" pitchFamily="34" charset="0"/>
              </a:rPr>
              <a:t>multi-model strategy</a:t>
            </a:r>
          </a:p>
          <a:p>
            <a:pPr defTabSz="914172">
              <a:spcAft>
                <a:spcPts val="1200"/>
              </a:spcAft>
              <a:defRPr/>
            </a:pPr>
            <a:endParaRPr lang="en-US" sz="351"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 of enterprises pursuing multi-model are experimental with commercial &amp; open-source models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Commercial &amp; open-source innovation</a:t>
            </a:r>
          </a:p>
          <a:p>
            <a:pPr marL="285744" indent="-285744" defTabSz="914172">
              <a:spcAft>
                <a:spcPts val="1200"/>
              </a:spcAft>
              <a:buFont typeface="Arial" panose="020B0604020202020204" pitchFamily="34" charset="0"/>
              <a:buChar char="•"/>
              <a:defRPr/>
            </a:pPr>
            <a:r>
              <a:rPr lang="en-US" sz="1200" dirty="0">
                <a:latin typeface="IBM Plex Sans Light"/>
              </a:rPr>
              <a:t>Quickly prioritize use cases that will outlive the model</a:t>
            </a:r>
          </a:p>
          <a:p>
            <a:pPr marL="285744" indent="-285744" defTabSz="914172">
              <a:spcAft>
                <a:spcPts val="1200"/>
              </a:spcAft>
              <a:buFont typeface="Arial" panose="020B0604020202020204" pitchFamily="34" charset="0"/>
              <a:buChar char="•"/>
              <a:defRPr/>
            </a:pPr>
            <a:r>
              <a:rPr lang="en-US" sz="1200" dirty="0">
                <a:latin typeface="IBM Plex Sans Light"/>
              </a:rPr>
              <a:t>Multi-modal (text, image, audio, etc.)</a:t>
            </a:r>
          </a:p>
          <a:p>
            <a:pPr marL="285744" indent="-285744" defTabSz="914172">
              <a:spcAft>
                <a:spcPts val="1200"/>
              </a:spcAft>
              <a:buFont typeface="Arial" panose="020B0604020202020204" pitchFamily="34" charset="0"/>
              <a:buChar char="•"/>
              <a:defRPr/>
            </a:pPr>
            <a:r>
              <a:rPr lang="en-US" sz="1200" dirty="0">
                <a:latin typeface="IBM Plex Sans Light"/>
              </a:rPr>
              <a:t>One model will not </a:t>
            </a:r>
            <a:br>
              <a:rPr lang="en-US" sz="1200" dirty="0">
                <a:latin typeface="IBM Plex Sans Light"/>
              </a:rPr>
            </a:br>
            <a:r>
              <a:rPr lang="en-US" sz="1200" dirty="0">
                <a:latin typeface="IBM Plex Sans Light"/>
              </a:rPr>
              <a:t>rule them all</a:t>
            </a:r>
            <a:endParaRPr lang="en-US" sz="12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5070637" y="2071415"/>
            <a:ext cx="2110447" cy="37702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Surveyed companies report </a:t>
            </a:r>
            <a:r>
              <a:rPr lang="en-US" sz="1300" dirty="0">
                <a:latin typeface="IBM Plex Sans Medm" panose="020B0503050203000203" pitchFamily="34" charset="0"/>
              </a:rPr>
              <a:t>governance as a top requirement</a:t>
            </a:r>
            <a:r>
              <a:rPr lang="en-US" sz="1300" dirty="0">
                <a:latin typeface="IBM Plex Sans Light"/>
              </a:rPr>
              <a:t>, impact of generative AI makes governance more difficult</a:t>
            </a:r>
            <a:endParaRPr lang="en-US" sz="1300" dirty="0">
              <a:latin typeface="IBM Plex Sans Light"/>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Businesses must control bias and monitor drift</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Organizations must actively monitor hallucinations and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ensure model explainability </a:t>
            </a:r>
          </a:p>
          <a:p>
            <a:pPr marL="285744" indent="-285744" defTabSz="914172">
              <a:spcAft>
                <a:spcPts val="1200"/>
              </a:spcAft>
              <a:buFont typeface="Arial" panose="020B0604020202020204" pitchFamily="34" charset="0"/>
              <a:buChar char="•"/>
              <a:defRPr/>
            </a:pPr>
            <a:r>
              <a:rPr lang="en-US" sz="1200" dirty="0">
                <a:latin typeface="IBM Plex Sans Light"/>
              </a:rPr>
              <a:t>Leaders must seek practices and tools to ensure model and </a:t>
            </a:r>
            <a:br>
              <a:rPr lang="en-US" sz="1200" dirty="0">
                <a:latin typeface="IBM Plex Sans Light"/>
              </a:rPr>
            </a:br>
            <a:r>
              <a:rPr lang="en-US" sz="1200" dirty="0">
                <a:latin typeface="IBM Plex Sans Light"/>
              </a:rPr>
              <a:t>data provenance</a:t>
            </a:r>
            <a:endParaRPr lang="en-US" sz="12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7462504" y="2094495"/>
            <a:ext cx="2141989" cy="46474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Critical to pick the </a:t>
            </a:r>
            <a:r>
              <a:rPr lang="en-US" sz="1300" dirty="0">
                <a:latin typeface="IBM Plex Sans Medm" panose="020B0503050203000203" pitchFamily="34" charset="0"/>
              </a:rPr>
              <a:t>right use cases and deployment for generative AI ROI  </a:t>
            </a:r>
          </a:p>
          <a:p>
            <a:pPr defTabSz="914172">
              <a:spcAft>
                <a:spcPts val="1200"/>
              </a:spcAft>
              <a:defRPr/>
            </a:pPr>
            <a:endParaRPr lang="en-US" sz="1400" dirty="0">
              <a:latin typeface="IBM Plex Sans Medm" panose="020B0503050203000203" pitchFamily="34" charset="0"/>
            </a:endParaRP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Different work tasks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have strongly positive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or negative ROI impact</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Time savings for a meaningful product innovation +40%; business problem solving -23% time needed</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points difference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in value for work tasks</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9842397" y="2071416"/>
            <a:ext cx="1974684" cy="28931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Generative AI pilots have not made it to production due to </a:t>
            </a:r>
            <a:r>
              <a:rPr lang="en-US" sz="1300" dirty="0">
                <a:latin typeface="IBM Plex Sans Medm" panose="020B0503050203000203" pitchFamily="34" charset="0"/>
              </a:rPr>
              <a:t>challenges with data quality, access, </a:t>
            </a:r>
            <a:br>
              <a:rPr lang="en-US" sz="1300" dirty="0">
                <a:latin typeface="IBM Plex Sans Medm" panose="020B0503050203000203" pitchFamily="34" charset="0"/>
              </a:rPr>
            </a:br>
            <a:r>
              <a:rPr lang="en-US" sz="1300" dirty="0">
                <a:latin typeface="IBM Plex Sans Medm" panose="020B0503050203000203" pitchFamily="34" charset="0"/>
              </a:rPr>
              <a:t>and security </a:t>
            </a:r>
            <a:endParaRPr lang="en-US" sz="1300"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Short run: model innovation creates value</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Long run: data quality will decide which enterprises win with generative AI</a:t>
            </a:r>
            <a:endParaRPr lang="en-US" sz="12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278635" y="620703"/>
            <a:ext cx="11134363" cy="408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2641711" y="2079780"/>
            <a:ext cx="2098979" cy="39241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Gartner reports that most </a:t>
            </a:r>
            <a:r>
              <a:rPr lang="en-US" sz="1300" dirty="0">
                <a:latin typeface="IBM Plex Sans Medm" panose="020B0503050203000203" pitchFamily="34" charset="0"/>
              </a:rPr>
              <a:t>enterprises will deploy generative AI across hybrid / multicloud environments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Run where the workflows, apps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and data live</a:t>
            </a:r>
          </a:p>
          <a:p>
            <a:pPr marL="285744" indent="-285744" defTabSz="914172">
              <a:spcAft>
                <a:spcPts val="1200"/>
              </a:spcAft>
              <a:buFont typeface="Arial" panose="020B0604020202020204" pitchFamily="34" charset="0"/>
              <a:buChar char="•"/>
              <a:defRPr/>
            </a:pPr>
            <a:r>
              <a:rPr lang="en-US" sz="1200" dirty="0">
                <a:latin typeface="IBM Plex Sans Light"/>
              </a:rPr>
              <a:t>Infer where business runs to drive performance, cost, </a:t>
            </a:r>
            <a:br>
              <a:rPr lang="en-US" sz="1200" dirty="0">
                <a:latin typeface="IBM Plex Sans Light"/>
              </a:rPr>
            </a:br>
            <a:r>
              <a:rPr lang="en-US" sz="1200" dirty="0">
                <a:latin typeface="IBM Plex Sans Light"/>
              </a:rPr>
              <a:t>and simplicity</a:t>
            </a:r>
          </a:p>
          <a:p>
            <a:pPr marL="285744" indent="-285744" defTabSz="914172">
              <a:spcAft>
                <a:spcPts val="1200"/>
              </a:spcAft>
              <a:buFont typeface="Arial" panose="020B0604020202020204" pitchFamily="34" charset="0"/>
              <a:buChar char="•"/>
              <a:defRPr/>
            </a:pPr>
            <a:r>
              <a:rPr lang="en-US" sz="1200" dirty="0">
                <a:latin typeface="IBM Plex Sans Light"/>
              </a:rPr>
              <a:t>Data location to drive security benefits</a:t>
            </a:r>
          </a:p>
          <a:p>
            <a:pPr marL="285744" indent="-285744" defTabSz="914172">
              <a:spcAft>
                <a:spcPts val="1200"/>
              </a:spcAft>
              <a:buFont typeface="Arial" panose="020B0604020202020204" pitchFamily="34" charset="0"/>
              <a:buChar char="•"/>
              <a:defRPr/>
            </a:pPr>
            <a:r>
              <a:rPr lang="en-US" sz="1200" dirty="0">
                <a:latin typeface="IBM Plex Sans Light"/>
              </a:rPr>
              <a:t>Regulatory compliance </a:t>
            </a:r>
            <a:br>
              <a:rPr lang="en-US" sz="1200" dirty="0">
                <a:latin typeface="IBM Plex Sans Light"/>
              </a:rPr>
            </a:br>
            <a:r>
              <a:rPr lang="en-US" sz="1200" dirty="0">
                <a:latin typeface="IBM Plex Sans Light"/>
              </a:rPr>
              <a:t>to influence location selection</a:t>
            </a:r>
            <a:endParaRPr lang="en-US" sz="12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EE325-DCCF-4831-6C98-444414A15C1F}"/>
              </a:ext>
            </a:extLst>
          </p:cNvPr>
          <p:cNvSpPr>
            <a:spLocks noGrp="1"/>
          </p:cNvSpPr>
          <p:nvPr>
            <p:ph type="body" sz="quarter" idx="11"/>
          </p:nvPr>
        </p:nvSpPr>
        <p:spPr>
          <a:xfrm>
            <a:off x="6323941" y="2971797"/>
            <a:ext cx="2508428" cy="547423"/>
          </a:xfrm>
        </p:spPr>
        <p:txBody>
          <a:bodyPr/>
          <a:lstStyle/>
          <a:p>
            <a:r>
              <a:rPr lang="en-US" sz="1600" dirty="0">
                <a:solidFill>
                  <a:schemeClr val="accent1"/>
                </a:solidFill>
                <a:latin typeface="+mn-lt"/>
              </a:rPr>
              <a:t>→</a:t>
            </a:r>
            <a:r>
              <a:rPr lang="en-US" sz="1600" dirty="0">
                <a:solidFill>
                  <a:srgbClr val="000000"/>
                </a:solidFill>
                <a:latin typeface="+mn-lt"/>
              </a:rPr>
              <a:t> Offering security and data protection.</a:t>
            </a:r>
          </a:p>
        </p:txBody>
      </p:sp>
      <p:sp>
        <p:nvSpPr>
          <p:cNvPr id="2" name="Text Placeholder 1">
            <a:extLst>
              <a:ext uri="{FF2B5EF4-FFF2-40B4-BE49-F238E27FC236}">
                <a16:creationId xmlns:a16="http://schemas.microsoft.com/office/drawing/2014/main" id="{939CEB8E-E29B-A4A0-D84E-A0BBB13940A9}"/>
              </a:ext>
            </a:extLst>
          </p:cNvPr>
          <p:cNvSpPr>
            <a:spLocks noGrp="1"/>
          </p:cNvSpPr>
          <p:nvPr>
            <p:ph type="body" sz="quarter" idx="12"/>
          </p:nvPr>
        </p:nvSpPr>
        <p:spPr>
          <a:xfrm>
            <a:off x="6323940" y="3754658"/>
            <a:ext cx="2572483" cy="1325535"/>
          </a:xfrm>
        </p:spPr>
        <p:txBody>
          <a:bodyPr>
            <a:normAutofit lnSpcReduction="10000"/>
          </a:bodyPr>
          <a:lstStyle/>
          <a:p>
            <a:r>
              <a:rPr lang="en-US" sz="1600" dirty="0">
                <a:solidFill>
                  <a:schemeClr val="accent1"/>
                </a:solidFill>
                <a:latin typeface="+mn-lt"/>
              </a:rPr>
              <a:t>→ </a:t>
            </a:r>
            <a:r>
              <a:rPr lang="en-US" sz="1600" dirty="0">
                <a:solidFill>
                  <a:srgbClr val="000000"/>
                </a:solidFill>
                <a:latin typeface="+mn-lt"/>
              </a:rPr>
              <a:t> Built with governance, transparency, and ethics that support increasing regulatory compliance demands.</a:t>
            </a:r>
          </a:p>
        </p:txBody>
      </p:sp>
      <p:sp>
        <p:nvSpPr>
          <p:cNvPr id="3" name="Text Placeholder 2">
            <a:extLst>
              <a:ext uri="{FF2B5EF4-FFF2-40B4-BE49-F238E27FC236}">
                <a16:creationId xmlns:a16="http://schemas.microsoft.com/office/drawing/2014/main" id="{E61066AF-6657-5517-672C-684BE3AB8E1D}"/>
              </a:ext>
            </a:extLst>
          </p:cNvPr>
          <p:cNvSpPr>
            <a:spLocks noGrp="1"/>
          </p:cNvSpPr>
          <p:nvPr>
            <p:ph type="body" sz="quarter" idx="13"/>
          </p:nvPr>
        </p:nvSpPr>
        <p:spPr>
          <a:xfrm>
            <a:off x="9246877" y="4245029"/>
            <a:ext cx="2650299" cy="908745"/>
          </a:xfrm>
        </p:spPr>
        <p:txBody>
          <a:bodyPr>
            <a:normAutofit fontScale="92500" lnSpcReduction="20000"/>
          </a:bodyPr>
          <a:lstStyle/>
          <a:p>
            <a:r>
              <a:rPr lang="en-US" sz="1600" dirty="0">
                <a:solidFill>
                  <a:schemeClr val="accent1"/>
                </a:solidFill>
                <a:latin typeface="+mn-lt"/>
              </a:rPr>
              <a:t>→</a:t>
            </a:r>
            <a:r>
              <a:rPr lang="en-US" sz="1600" dirty="0">
                <a:solidFill>
                  <a:srgbClr val="000000"/>
                </a:solidFill>
                <a:latin typeface="+mn-lt"/>
              </a:rPr>
              <a:t> Running anywhere, designed for scale and widespread adoption to truly create enterprise value.</a:t>
            </a:r>
          </a:p>
        </p:txBody>
      </p:sp>
      <p:sp>
        <p:nvSpPr>
          <p:cNvPr id="5" name="Text Placeholder 4">
            <a:extLst>
              <a:ext uri="{FF2B5EF4-FFF2-40B4-BE49-F238E27FC236}">
                <a16:creationId xmlns:a16="http://schemas.microsoft.com/office/drawing/2014/main" id="{6F480F2E-4FD4-53E5-2F5B-14E9A1E6E335}"/>
              </a:ext>
            </a:extLst>
          </p:cNvPr>
          <p:cNvSpPr>
            <a:spLocks noGrp="1"/>
          </p:cNvSpPr>
          <p:nvPr>
            <p:ph type="body" sz="quarter" idx="14"/>
          </p:nvPr>
        </p:nvSpPr>
        <p:spPr>
          <a:xfrm>
            <a:off x="608042" y="2976023"/>
            <a:ext cx="2341799" cy="695408"/>
          </a:xfrm>
        </p:spPr>
        <p:txBody>
          <a:bodyPr>
            <a:normAutofit fontScale="92500" lnSpcReduction="10000"/>
          </a:bodyPr>
          <a:lstStyle/>
          <a:p>
            <a:r>
              <a:rPr lang="en-US" sz="1600" dirty="0">
                <a:solidFill>
                  <a:schemeClr val="accent1"/>
                </a:solidFill>
                <a:latin typeface="+mn-lt"/>
              </a:rPr>
              <a:t>→</a:t>
            </a:r>
            <a:r>
              <a:rPr lang="en-US" sz="1600" dirty="0">
                <a:solidFill>
                  <a:srgbClr val="000000"/>
                </a:solidFill>
                <a:latin typeface="+mn-lt"/>
              </a:rPr>
              <a:t> Based on the best AI and cloud technologies available.</a:t>
            </a:r>
          </a:p>
        </p:txBody>
      </p:sp>
      <p:sp>
        <p:nvSpPr>
          <p:cNvPr id="6" name="TextBox 5">
            <a:extLst>
              <a:ext uri="{FF2B5EF4-FFF2-40B4-BE49-F238E27FC236}">
                <a16:creationId xmlns:a16="http://schemas.microsoft.com/office/drawing/2014/main" id="{EFB875DD-0FF6-14DC-C520-484CFA520D0E}"/>
              </a:ext>
            </a:extLst>
          </p:cNvPr>
          <p:cNvSpPr txBox="1"/>
          <p:nvPr/>
        </p:nvSpPr>
        <p:spPr>
          <a:xfrm>
            <a:off x="3397752" y="4010109"/>
            <a:ext cx="2579045"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a:t>
            </a:r>
            <a:r>
              <a:rPr lang="en-US" sz="1600" dirty="0">
                <a:latin typeface="IBM Plex Sans Light"/>
                <a:sym typeface="IBM Plex Sans Light"/>
              </a:rPr>
              <a:t> Including curated </a:t>
            </a:r>
            <a:r>
              <a:rPr lang="en-US" sz="1600" dirty="0">
                <a:latin typeface="IBM Plex Sans Light"/>
              </a:rPr>
              <a:t>models that can be tuned to proprietary data and company guidelines.</a:t>
            </a:r>
          </a:p>
        </p:txBody>
      </p:sp>
      <p:sp>
        <p:nvSpPr>
          <p:cNvPr id="14" name="TextBox 13">
            <a:extLst>
              <a:ext uri="{FF2B5EF4-FFF2-40B4-BE49-F238E27FC236}">
                <a16:creationId xmlns:a16="http://schemas.microsoft.com/office/drawing/2014/main" id="{809DA8FE-AD07-F5C9-984D-792CD3A6A36E}"/>
              </a:ext>
            </a:extLst>
          </p:cNvPr>
          <p:cNvSpPr txBox="1"/>
          <p:nvPr/>
        </p:nvSpPr>
        <p:spPr>
          <a:xfrm>
            <a:off x="3397753" y="2972740"/>
            <a:ext cx="2723575"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218926">
              <a:spcBef>
                <a:spcPts val="1451"/>
              </a:spcBef>
              <a:buSzPct val="100000"/>
            </a:pPr>
            <a:r>
              <a:rPr lang="en-US" sz="1600" dirty="0">
                <a:solidFill>
                  <a:srgbClr val="0F62FE"/>
                </a:solidFill>
                <a:latin typeface="IBM Plex Sans Light"/>
                <a:sym typeface="IBM Plex Sans Light"/>
              </a:rPr>
              <a:t>→</a:t>
            </a:r>
            <a:r>
              <a:rPr lang="en-US" sz="1600" dirty="0">
                <a:latin typeface="IBM Plex Sans Light"/>
                <a:sym typeface="IBM Plex Sans Light"/>
              </a:rPr>
              <a:t> Designed for targeted business use cases, that unlock new value.</a:t>
            </a:r>
          </a:p>
        </p:txBody>
      </p:sp>
      <p:sp>
        <p:nvSpPr>
          <p:cNvPr id="8" name="Text Placeholder 11">
            <a:extLst>
              <a:ext uri="{FF2B5EF4-FFF2-40B4-BE49-F238E27FC236}">
                <a16:creationId xmlns:a16="http://schemas.microsoft.com/office/drawing/2014/main" id="{F3C414FC-5CE7-2441-B52C-810A76B80392}"/>
              </a:ext>
            </a:extLst>
          </p:cNvPr>
          <p:cNvSpPr txBox="1">
            <a:spLocks/>
          </p:cNvSpPr>
          <p:nvPr/>
        </p:nvSpPr>
        <p:spPr>
          <a:xfrm>
            <a:off x="608039" y="2117505"/>
            <a:ext cx="1155084" cy="632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Open</a:t>
            </a:r>
          </a:p>
        </p:txBody>
      </p:sp>
      <p:sp>
        <p:nvSpPr>
          <p:cNvPr id="9" name="Text Placeholder 12">
            <a:extLst>
              <a:ext uri="{FF2B5EF4-FFF2-40B4-BE49-F238E27FC236}">
                <a16:creationId xmlns:a16="http://schemas.microsoft.com/office/drawing/2014/main" id="{C0969587-80C6-48A8-ABD6-C07EE1EEB369}"/>
              </a:ext>
            </a:extLst>
          </p:cNvPr>
          <p:cNvSpPr txBox="1">
            <a:spLocks/>
          </p:cNvSpPr>
          <p:nvPr/>
        </p:nvSpPr>
        <p:spPr>
          <a:xfrm>
            <a:off x="9166867" y="2117441"/>
            <a:ext cx="2137399" cy="63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Empowering</a:t>
            </a:r>
          </a:p>
        </p:txBody>
      </p:sp>
      <p:sp>
        <p:nvSpPr>
          <p:cNvPr id="10" name="Text Placeholder 13">
            <a:extLst>
              <a:ext uri="{FF2B5EF4-FFF2-40B4-BE49-F238E27FC236}">
                <a16:creationId xmlns:a16="http://schemas.microsoft.com/office/drawing/2014/main" id="{8D914AD8-39B7-E79D-CE86-CF670371BF0E}"/>
              </a:ext>
            </a:extLst>
          </p:cNvPr>
          <p:cNvSpPr txBox="1">
            <a:spLocks/>
          </p:cNvSpPr>
          <p:nvPr/>
        </p:nvSpPr>
        <p:spPr>
          <a:xfrm>
            <a:off x="6323941" y="2117441"/>
            <a:ext cx="1746145" cy="67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Trusted</a:t>
            </a:r>
          </a:p>
        </p:txBody>
      </p:sp>
      <p:sp>
        <p:nvSpPr>
          <p:cNvPr id="17" name="Text Placeholder 11">
            <a:extLst>
              <a:ext uri="{FF2B5EF4-FFF2-40B4-BE49-F238E27FC236}">
                <a16:creationId xmlns:a16="http://schemas.microsoft.com/office/drawing/2014/main" id="{558B6A60-281E-070A-38DD-97D38A7E1B70}"/>
              </a:ext>
            </a:extLst>
          </p:cNvPr>
          <p:cNvSpPr txBox="1">
            <a:spLocks/>
          </p:cNvSpPr>
          <p:nvPr/>
        </p:nvSpPr>
        <p:spPr>
          <a:xfrm>
            <a:off x="3397969" y="2117441"/>
            <a:ext cx="1746143" cy="632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chemeClr val="accent1"/>
                </a:solidFill>
                <a:latin typeface="IBM Plex Sans Light"/>
              </a:rPr>
              <a:t>Targeted</a:t>
            </a:r>
          </a:p>
        </p:txBody>
      </p:sp>
      <p:sp>
        <p:nvSpPr>
          <p:cNvPr id="20" name="Text Placeholder 4">
            <a:extLst>
              <a:ext uri="{FF2B5EF4-FFF2-40B4-BE49-F238E27FC236}">
                <a16:creationId xmlns:a16="http://schemas.microsoft.com/office/drawing/2014/main" id="{5E1F0802-64BE-FDAE-F847-C6F7267F2C55}"/>
              </a:ext>
            </a:extLst>
          </p:cNvPr>
          <p:cNvSpPr txBox="1">
            <a:spLocks/>
          </p:cNvSpPr>
          <p:nvPr/>
        </p:nvSpPr>
        <p:spPr>
          <a:xfrm>
            <a:off x="608039" y="4009576"/>
            <a:ext cx="2451575" cy="863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1600" dirty="0">
                <a:solidFill>
                  <a:srgbClr val="0F62FE"/>
                </a:solidFill>
                <a:latin typeface="IBM Plex Sans Light"/>
              </a:rPr>
              <a:t>→ </a:t>
            </a:r>
            <a:r>
              <a:rPr lang="en-US" sz="1600" dirty="0">
                <a:solidFill>
                  <a:srgbClr val="000000"/>
                </a:solidFill>
                <a:latin typeface="IBM Plex Sans Light"/>
              </a:rPr>
              <a:t>Giving access to the innovation of the open community and multiple models.</a:t>
            </a:r>
          </a:p>
        </p:txBody>
      </p:sp>
      <p:cxnSp>
        <p:nvCxnSpPr>
          <p:cNvPr id="27" name="Straight Connector 26">
            <a:extLst>
              <a:ext uri="{FF2B5EF4-FFF2-40B4-BE49-F238E27FC236}">
                <a16:creationId xmlns:a16="http://schemas.microsoft.com/office/drawing/2014/main" id="{98937B0C-0239-9FA2-726C-A11BA14641C5}"/>
              </a:ext>
            </a:extLst>
          </p:cNvPr>
          <p:cNvCxnSpPr>
            <a:cxnSpLocks/>
          </p:cNvCxnSpPr>
          <p:nvPr/>
        </p:nvCxnSpPr>
        <p:spPr bwMode="auto">
          <a:xfrm>
            <a:off x="319513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C0E501C-E8D2-AB1D-28F1-D770A1CF37B1}"/>
              </a:ext>
            </a:extLst>
          </p:cNvPr>
          <p:cNvSpPr txBox="1"/>
          <p:nvPr/>
        </p:nvSpPr>
        <p:spPr>
          <a:xfrm>
            <a:off x="9178654" y="2971861"/>
            <a:ext cx="2629989"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 </a:t>
            </a:r>
            <a:r>
              <a:rPr lang="en-US" sz="1600" dirty="0">
                <a:latin typeface="IBM Plex Sans Light"/>
                <a:sym typeface="IBM Plex Sans Light"/>
              </a:rPr>
              <a:t>On a </a:t>
            </a:r>
            <a:r>
              <a:rPr lang="en-US" sz="1600" dirty="0">
                <a:latin typeface="IBM Plex Sans Light"/>
              </a:rPr>
              <a:t>platform to bring your own data and AI models that you tune, train, deploy, and govern.</a:t>
            </a:r>
          </a:p>
        </p:txBody>
      </p:sp>
      <p:cxnSp>
        <p:nvCxnSpPr>
          <p:cNvPr id="32" name="Straight Connector 31">
            <a:extLst>
              <a:ext uri="{FF2B5EF4-FFF2-40B4-BE49-F238E27FC236}">
                <a16:creationId xmlns:a16="http://schemas.microsoft.com/office/drawing/2014/main" id="{B56EF23C-ACF8-4C91-827C-29BF2096DB00}"/>
              </a:ext>
            </a:extLst>
          </p:cNvPr>
          <p:cNvCxnSpPr>
            <a:cxnSpLocks/>
          </p:cNvCxnSpPr>
          <p:nvPr/>
        </p:nvCxnSpPr>
        <p:spPr bwMode="auto">
          <a:xfrm>
            <a:off x="61059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0800A74-BC15-FDD5-81E7-BCE3CBE1EE86}"/>
              </a:ext>
            </a:extLst>
          </p:cNvPr>
          <p:cNvCxnSpPr>
            <a:cxnSpLocks/>
          </p:cNvCxnSpPr>
          <p:nvPr/>
        </p:nvCxnSpPr>
        <p:spPr bwMode="auto">
          <a:xfrm>
            <a:off x="90015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descr="Horizontal row divider line">
            <a:extLst>
              <a:ext uri="{FF2B5EF4-FFF2-40B4-BE49-F238E27FC236}">
                <a16:creationId xmlns:a16="http://schemas.microsoft.com/office/drawing/2014/main" id="{CD89508C-671F-B527-A7DF-60DB7225F2A6}"/>
              </a:ext>
            </a:extLst>
          </p:cNvPr>
          <p:cNvCxnSpPr>
            <a:cxnSpLocks/>
          </p:cNvCxnSpPr>
          <p:nvPr/>
        </p:nvCxnSpPr>
        <p:spPr bwMode="auto">
          <a:xfrm>
            <a:off x="493042"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Horizontal row divider line">
            <a:extLst>
              <a:ext uri="{FF2B5EF4-FFF2-40B4-BE49-F238E27FC236}">
                <a16:creationId xmlns:a16="http://schemas.microsoft.com/office/drawing/2014/main" id="{C773E3EE-6616-2D58-4D27-4E7C40F9D32A}"/>
              </a:ext>
            </a:extLst>
          </p:cNvPr>
          <p:cNvCxnSpPr>
            <a:cxnSpLocks/>
          </p:cNvCxnSpPr>
          <p:nvPr/>
        </p:nvCxnSpPr>
        <p:spPr bwMode="auto">
          <a:xfrm>
            <a:off x="3397969"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descr="Horizontal row divider line">
            <a:extLst>
              <a:ext uri="{FF2B5EF4-FFF2-40B4-BE49-F238E27FC236}">
                <a16:creationId xmlns:a16="http://schemas.microsoft.com/office/drawing/2014/main" id="{C4312FB7-F588-DAC0-A0D9-0806ED92914C}"/>
              </a:ext>
            </a:extLst>
          </p:cNvPr>
          <p:cNvCxnSpPr>
            <a:cxnSpLocks/>
          </p:cNvCxnSpPr>
          <p:nvPr/>
        </p:nvCxnSpPr>
        <p:spPr bwMode="auto">
          <a:xfrm>
            <a:off x="6218423"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descr="Horizontal row divider line">
            <a:extLst>
              <a:ext uri="{FF2B5EF4-FFF2-40B4-BE49-F238E27FC236}">
                <a16:creationId xmlns:a16="http://schemas.microsoft.com/office/drawing/2014/main" id="{64D351E6-59EA-12DF-5F1F-BC61EE03DBC6}"/>
              </a:ext>
            </a:extLst>
          </p:cNvPr>
          <p:cNvCxnSpPr>
            <a:cxnSpLocks/>
          </p:cNvCxnSpPr>
          <p:nvPr/>
        </p:nvCxnSpPr>
        <p:spPr bwMode="auto">
          <a:xfrm>
            <a:off x="9166867"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2">
            <a:extLst>
              <a:ext uri="{FF2B5EF4-FFF2-40B4-BE49-F238E27FC236}">
                <a16:creationId xmlns:a16="http://schemas.microsoft.com/office/drawing/2014/main" id="{F813D598-0695-6029-715C-F4E3823057A4}"/>
              </a:ext>
            </a:extLst>
          </p:cNvPr>
          <p:cNvSpPr txBox="1">
            <a:spLocks/>
          </p:cNvSpPr>
          <p:nvPr/>
        </p:nvSpPr>
        <p:spPr>
          <a:xfrm>
            <a:off x="304653" y="615305"/>
            <a:ext cx="11135812" cy="547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panose="020B0403050203000203" pitchFamily="34" charset="0"/>
              </a:rPr>
              <a:t>IBM POV: Four core principles to tailor generative AI for enterprise</a:t>
            </a:r>
          </a:p>
        </p:txBody>
      </p:sp>
    </p:spTree>
    <p:extLst>
      <p:ext uri="{BB962C8B-B14F-4D97-AF65-F5344CB8AC3E}">
        <p14:creationId xmlns:p14="http://schemas.microsoft.com/office/powerpoint/2010/main" val="17949812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263986" y="1449961"/>
            <a:ext cx="8786937" cy="5041428"/>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84" indent="-327584" defTabSz="914354"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9559224" y="1627381"/>
            <a:ext cx="2435208" cy="2136516"/>
          </a:xfrm>
          <a:prstGeom prst="rect">
            <a:avLst/>
          </a:prstGeom>
          <a:solidFill>
            <a:schemeClr val="accent1"/>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b="1" dirty="0">
              <a:solidFill>
                <a:srgbClr val="FFFFFF"/>
              </a:solidFill>
              <a:latin typeface="IBM Plex Sans SmBld" panose="020B0703050203000203" pitchFamily="34" charset="0"/>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9568436" y="4190578"/>
            <a:ext cx="2435208" cy="2136516"/>
          </a:xfrm>
          <a:prstGeom prst="rect">
            <a:avLst/>
          </a:prstGeom>
          <a:solidFill>
            <a:schemeClr val="bg2">
              <a:lumMod val="50000"/>
            </a:schemeClr>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dirty="0">
              <a:solidFill>
                <a:srgbClr val="FFFFFF"/>
              </a:solidFill>
              <a:latin typeface="IBM Plex Sans Light" panose="020B0403050203000203" pitchFamily="34" charset="0"/>
            </a:endParaRP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285711" y="602587"/>
            <a:ext cx="11441655" cy="547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2">
              <a:lnSpc>
                <a:spcPct val="100000"/>
              </a:lnSpc>
              <a:defRPr/>
            </a:pPr>
            <a:r>
              <a:rPr lang="en-US" sz="2400" dirty="0">
                <a:solidFill>
                  <a:srgbClr val="000000"/>
                </a:solidFill>
                <a:latin typeface="IBM Plex Sans Light"/>
              </a:rPr>
              <a:t>IBM’s generative AI technology and expertise</a:t>
            </a:r>
          </a:p>
        </p:txBody>
      </p:sp>
      <p:sp>
        <p:nvSpPr>
          <p:cNvPr id="69" name="Rectangle 68">
            <a:extLst>
              <a:ext uri="{FF2B5EF4-FFF2-40B4-BE49-F238E27FC236}">
                <a16:creationId xmlns:a16="http://schemas.microsoft.com/office/drawing/2014/main" id="{3235EA09-3E25-4124-3727-04B80EA45C43}"/>
              </a:ext>
            </a:extLst>
          </p:cNvPr>
          <p:cNvSpPr/>
          <p:nvPr/>
        </p:nvSpPr>
        <p:spPr>
          <a:xfrm>
            <a:off x="392947" y="5497754"/>
            <a:ext cx="1957687" cy="865831"/>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392946" y="4604594"/>
            <a:ext cx="1957687" cy="816900"/>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392947" y="3383291"/>
            <a:ext cx="1957687" cy="1143268"/>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&amp;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392947" y="2509406"/>
            <a:ext cx="1957687" cy="807513"/>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SDKs &amp;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392947" y="1556303"/>
            <a:ext cx="1957687" cy="878087"/>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507049" y="1946415"/>
            <a:ext cx="394107" cy="39410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507049" y="2839556"/>
            <a:ext cx="362995" cy="362995"/>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507049" y="5947496"/>
            <a:ext cx="358947" cy="35894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507050" y="4929246"/>
            <a:ext cx="403569" cy="403569"/>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507049" y="3988968"/>
            <a:ext cx="450059" cy="450059"/>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2338418" y="5457437"/>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5331839" y="1556785"/>
            <a:ext cx="2276989" cy="1015663"/>
          </a:xfrm>
          <a:prstGeom prst="rect">
            <a:avLst/>
          </a:prstGeom>
          <a:noFill/>
          <a:ln w="6350">
            <a:noFill/>
            <a:miter lim="800000"/>
          </a:ln>
        </p:spPr>
        <p:txBody>
          <a:bodyPr wrap="square">
            <a:spAutoFit/>
          </a:bodyPr>
          <a:lstStyle/>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Code 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b="1" dirty="0">
                <a:latin typeface="IBM Plex Sans SmBld" panose="020B0703050203000203" pitchFamily="34" charset="0"/>
              </a:rPr>
              <a:t> </a:t>
            </a:r>
            <a:r>
              <a:rPr lang="en-US" sz="1200" dirty="0">
                <a:latin typeface="IBM Plex Sans Light"/>
              </a:rPr>
              <a:t>Orchestrate</a:t>
            </a:r>
            <a:endParaRPr lang="en-US" sz="1200" b="1" dirty="0">
              <a:latin typeface="IBM Plex Sans SmBld" panose="020B0703050203000203" pitchFamily="34" charset="0"/>
            </a:endParaRP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Orders</a:t>
            </a:r>
          </a:p>
          <a:p>
            <a:pPr defTabSz="914702">
              <a:defRPr/>
            </a:pPr>
            <a:endParaRPr lang="en-US" sz="1200" dirty="0">
              <a:latin typeface="IBM Plex Sans Light"/>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2400502" y="5618262"/>
            <a:ext cx="2839825" cy="646331"/>
          </a:xfrm>
          <a:prstGeom prst="rect">
            <a:avLst/>
          </a:prstGeom>
          <a:noFill/>
          <a:ln w="6350">
            <a:noFill/>
            <a:miter lim="800000"/>
          </a:ln>
        </p:spPr>
        <p:txBody>
          <a:bodyPr wrap="square">
            <a:spAutoFit/>
          </a:bodyPr>
          <a:lstStyle/>
          <a:p>
            <a:pPr defTabSz="914666">
              <a:defRPr/>
            </a:pPr>
            <a:r>
              <a:rPr lang="en-US" sz="1200" dirty="0">
                <a:latin typeface="IBM Plex Sans Light"/>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2400501" y="1438339"/>
            <a:ext cx="2839827" cy="830997"/>
          </a:xfrm>
          <a:prstGeom prst="rect">
            <a:avLst/>
          </a:prstGeom>
          <a:noFill/>
          <a:ln w="6350">
            <a:noFill/>
            <a:miter lim="800000"/>
          </a:ln>
        </p:spPr>
        <p:txBody>
          <a:bodyPr wrap="square" anchor="ctr">
            <a:spAutoFit/>
          </a:bodyPr>
          <a:lstStyle/>
          <a:p>
            <a:pPr defTabSz="914666">
              <a:defRPr/>
            </a:pPr>
            <a:r>
              <a:rPr lang="en-US" sz="1200" dirty="0">
                <a:latin typeface="IBM Plex Sans Light"/>
              </a:rPr>
              <a:t>Empower individuals to do work without expert knowledge across a variety of business processes and applications.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5327141" y="5672116"/>
            <a:ext cx="1885272" cy="492376"/>
          </a:xfrm>
          <a:prstGeom prst="rect">
            <a:avLst/>
          </a:prstGeom>
          <a:ln w="6350">
            <a:noFill/>
            <a:miter lim="800000"/>
          </a:ln>
        </p:spPr>
        <p:txBody>
          <a:bodyPr vert="horz" wrap="none" lIns="45715" tIns="0" rIns="45715" bIns="0" rtlCol="0" anchor="ctr">
            <a:noAutofit/>
          </a:bodyPr>
          <a:lstStyle/>
          <a:p>
            <a:pPr defTabSz="914666">
              <a:defRPr/>
            </a:pPr>
            <a:r>
              <a:rPr lang="en-US" sz="1200" b="1" dirty="0">
                <a:latin typeface="IBM Plex Sans SmBld" panose="020B0703050203000203" pitchFamily="34" charset="0"/>
              </a:rPr>
              <a:t>Red Hat </a:t>
            </a:r>
            <a:r>
              <a:rPr lang="en-US" sz="1200" dirty="0">
                <a:latin typeface="IBM Plex Sans Light" panose="020B0403050203000203" pitchFamily="34" charset="0"/>
              </a:rPr>
              <a:t>OpenShift AI</a:t>
            </a:r>
          </a:p>
          <a:p>
            <a:pPr defTabSz="914666">
              <a:defRPr/>
            </a:pPr>
            <a:r>
              <a:rPr lang="en-US" sz="1200" dirty="0">
                <a:latin typeface="IBM Plex Sans Light" panose="020B0403050203000203" pitchFamily="34" charset="0"/>
              </a:rPr>
              <a:t>(</a:t>
            </a:r>
            <a:r>
              <a:rPr lang="en-US" sz="1200" i="1" dirty="0">
                <a:latin typeface="IBM Plex Sans Light" panose="020B0403050203000203" pitchFamily="34" charset="0"/>
              </a:rPr>
              <a:t>e.g., </a:t>
            </a:r>
            <a:r>
              <a:rPr lang="en-US" sz="1200" dirty="0">
                <a:latin typeface="IBM Plex Sans Light" panose="020B0403050203000203" pitchFamily="34" charset="0"/>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5246428" y="1584355"/>
            <a:ext cx="0" cy="75616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5246428" y="5596459"/>
            <a:ext cx="0" cy="69567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5331839" y="3484926"/>
            <a:ext cx="1852247" cy="815592"/>
          </a:xfrm>
          <a:prstGeom prst="rect">
            <a:avLst/>
          </a:prstGeom>
          <a:noFill/>
          <a:ln w="6350">
            <a:noFill/>
            <a:miter lim="800000"/>
          </a:ln>
        </p:spPr>
        <p:txBody>
          <a:bodyPr wrap="square" tIns="0" bIns="121904">
            <a:spAutoFit/>
          </a:bodyPr>
          <a:lstStyle/>
          <a:p>
            <a:pPr defTabSz="914666">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br>
              <a:rPr lang="en-US" sz="1200" b="1" dirty="0">
                <a:solidFill>
                  <a:srgbClr val="0F62FE"/>
                </a:solidFill>
                <a:latin typeface="IBM Plex Sans SmBld" panose="020B0703050203000203" pitchFamily="34" charset="0"/>
              </a:rPr>
            </a:b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.ai</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.governance</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5327141" y="2617980"/>
            <a:ext cx="1220939" cy="430369"/>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121904" rIns="45715" bIns="121904" numCol="1" rtlCol="0" anchor="ctr" anchorCtr="0" compatLnSpc="1">
            <a:prstTxWarp prst="textNoShape">
              <a:avLst/>
            </a:prstTxWarp>
          </a:bodyPr>
          <a:lstStyle/>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Ecosystem </a:t>
            </a:r>
          </a:p>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2338418" y="3345179"/>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5246428" y="2617979"/>
            <a:ext cx="0" cy="6000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5246428" y="4724932"/>
            <a:ext cx="0" cy="5762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6842999" y="3484927"/>
            <a:ext cx="2125703" cy="1153696"/>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0" rIns="91416" bIns="121904" numCol="1" rtlCol="0" anchor="t" anchorCtr="0" compatLnSpc="1">
            <a:prstTxWarp prst="textNoShape">
              <a:avLst/>
            </a:prstTxWarp>
          </a:bodyPr>
          <a:lstStyle/>
          <a:p>
            <a:pPr defTabSz="3251199" fontAlgn="base">
              <a:spcAft>
                <a:spcPct val="0"/>
              </a:spcAft>
              <a:buClr>
                <a:srgbClr val="000000"/>
              </a:buClr>
              <a:tabLst>
                <a:tab pos="796112" algn="l"/>
              </a:tabLst>
              <a:defRPr/>
            </a:pPr>
            <a:r>
              <a:rPr lang="en-US" sz="1200" b="1" dirty="0">
                <a:solidFill>
                  <a:srgbClr val="000000"/>
                </a:solidFill>
                <a:latin typeface="IBM Plex Sans SmBld" panose="020B0703050203000203" pitchFamily="34" charset="0"/>
                <a:sym typeface="Arial"/>
              </a:rPr>
              <a:t>Foundation models</a:t>
            </a:r>
            <a:br>
              <a:rPr lang="en-US" sz="12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Granite 	  |  </a:t>
            </a:r>
            <a:r>
              <a:rPr lang="en-US" sz="1100" i="1" dirty="0">
                <a:solidFill>
                  <a:srgbClr val="000000"/>
                </a:solidFill>
                <a:latin typeface="IBM Plex Sans Light" panose="020B0403050203000203" pitchFamily="34" charset="0"/>
                <a:sym typeface="Arial"/>
              </a:rPr>
              <a:t>IBM</a:t>
            </a:r>
            <a:br>
              <a:rPr lang="en-US" sz="1100"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Open Source  |  </a:t>
            </a:r>
            <a:r>
              <a:rPr lang="en-US" sz="1100" i="1" dirty="0">
                <a:solidFill>
                  <a:srgbClr val="000000"/>
                </a:solidFill>
                <a:latin typeface="IBM Plex Sans Light" panose="020B0403050203000203" pitchFamily="34" charset="0"/>
                <a:sym typeface="Arial"/>
              </a:rPr>
              <a:t>Hugging Face</a:t>
            </a:r>
            <a:br>
              <a:rPr lang="en-US" sz="11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Llama 3	  |  </a:t>
            </a:r>
            <a:r>
              <a:rPr lang="en-US" sz="1100" i="1" dirty="0">
                <a:solidFill>
                  <a:srgbClr val="000000"/>
                </a:solidFill>
                <a:latin typeface="IBM Plex Sans Light" panose="020B0403050203000203" pitchFamily="34" charset="0"/>
                <a:sym typeface="Arial"/>
              </a:rPr>
              <a:t>Meta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Mistral             |  </a:t>
            </a:r>
            <a:r>
              <a:rPr lang="en-US" sz="1100" i="1" dirty="0">
                <a:solidFill>
                  <a:srgbClr val="000000"/>
                </a:solidFill>
                <a:latin typeface="IBM Plex Sans Light" panose="020B0403050203000203" pitchFamily="34" charset="0"/>
                <a:sym typeface="Arial"/>
              </a:rPr>
              <a:t>Mistral AI</a:t>
            </a:r>
            <a:r>
              <a:rPr lang="en-US" sz="1100" dirty="0">
                <a:solidFill>
                  <a:srgbClr val="000000"/>
                </a:solidFill>
                <a:latin typeface="IBM Plex Sans Light" panose="020B0403050203000203" pitchFamily="34" charset="0"/>
                <a:sym typeface="Arial"/>
              </a:rPr>
              <a:t>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Geospatial 	  |  </a:t>
            </a:r>
            <a:r>
              <a:rPr lang="en-US" sz="1100" i="1" dirty="0">
                <a:solidFill>
                  <a:srgbClr val="000000"/>
                </a:solidFill>
                <a:latin typeface="IBM Plex Sans Light" panose="020B0403050203000203" pitchFamily="34" charset="0"/>
                <a:sym typeface="Arial"/>
              </a:rPr>
              <a:t>IBM + NASA</a:t>
            </a:r>
            <a:endParaRPr lang="en-US" sz="1100" dirty="0">
              <a:solidFill>
                <a:srgbClr val="000000"/>
              </a:solidFill>
              <a:latin typeface="IBM Plex Sans SmBld" panose="020B0703050203000203" pitchFamily="34" charset="0"/>
              <a:sym typeface="Arial"/>
            </a:endParaRP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2347265" y="2472484"/>
            <a:ext cx="6626379"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2323275" y="4559861"/>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5360166" y="4716537"/>
            <a:ext cx="1852247" cy="492426"/>
          </a:xfrm>
          <a:prstGeom prst="rect">
            <a:avLst/>
          </a:prstGeom>
          <a:noFill/>
          <a:ln w="6350">
            <a:noFill/>
            <a:miter lim="800000"/>
          </a:ln>
        </p:spPr>
        <p:txBody>
          <a:bodyPr wrap="square" tIns="0" bIns="121904">
            <a:spAutoFit/>
          </a:bodyPr>
          <a:lstStyle/>
          <a:p>
            <a:pPr defTabSz="3251199" fontAlgn="base">
              <a:spcAft>
                <a:spcPct val="0"/>
              </a:spcAft>
              <a:buClr>
                <a:srgbClr val="000000"/>
              </a:buClr>
              <a:defRPr/>
            </a:pPr>
            <a:r>
              <a:rPr lang="en-US" sz="1200" b="1" dirty="0">
                <a:latin typeface="IBM Plex Sans SmBld" panose="020B0703050203000203" pitchFamily="34" charset="0"/>
                <a:sym typeface="Arial"/>
              </a:rPr>
              <a:t>Cloud Pak for Data</a:t>
            </a:r>
          </a:p>
          <a:p>
            <a:pPr defTabSz="3251199" fontAlgn="base">
              <a:spcAft>
                <a:spcPct val="0"/>
              </a:spcAft>
              <a:buClr>
                <a:srgbClr val="000000"/>
              </a:buClr>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Discovery</a:t>
            </a:r>
            <a:endParaRPr lang="en-US" sz="1200" b="1" dirty="0">
              <a:latin typeface="IBM Plex Sans SmBld" panose="020B0703050203000203" pitchFamily="34" charset="0"/>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2400501" y="2608630"/>
            <a:ext cx="2744504" cy="646331"/>
          </a:xfrm>
          <a:prstGeom prst="rect">
            <a:avLst/>
          </a:prstGeom>
          <a:noFill/>
          <a:ln w="6350">
            <a:noFill/>
            <a:miter lim="800000"/>
          </a:ln>
        </p:spPr>
        <p:txBody>
          <a:bodyPr wrap="square">
            <a:spAutoFit/>
          </a:bodyPr>
          <a:lstStyle/>
          <a:p>
            <a:pPr defTabSz="914484">
              <a:defRPr/>
            </a:pPr>
            <a:r>
              <a:rPr lang="en-US" sz="1200" dirty="0">
                <a:latin typeface="IBM Plex Sans Light"/>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2400501" y="3484926"/>
            <a:ext cx="2839827" cy="830997"/>
          </a:xfrm>
          <a:prstGeom prst="rect">
            <a:avLst/>
          </a:prstGeom>
          <a:noFill/>
          <a:ln w="6350">
            <a:noFill/>
            <a:miter lim="800000"/>
          </a:ln>
        </p:spPr>
        <p:txBody>
          <a:bodyPr wrap="square">
            <a:spAutoFit/>
          </a:bodyPr>
          <a:lstStyle/>
          <a:p>
            <a:pPr defTabSz="914666">
              <a:defRPr/>
            </a:pPr>
            <a:r>
              <a:rPr lang="en-US" sz="1200" dirty="0">
                <a:latin typeface="IBM Plex Sans Light"/>
              </a:rPr>
              <a:t>Leverage generative AI and machine learning — tuned with your data — </a:t>
            </a:r>
            <a:br>
              <a:rPr lang="en-US" sz="1200" dirty="0">
                <a:latin typeface="IBM Plex Sans Light"/>
              </a:rPr>
            </a:br>
            <a:r>
              <a:rPr lang="en-US" sz="1200" dirty="0">
                <a:latin typeface="IBM Plex Sans Light"/>
              </a:rPr>
              <a:t>with responsibility, transparency </a:t>
            </a:r>
            <a:br>
              <a:rPr lang="en-US" sz="1200" dirty="0">
                <a:latin typeface="IBM Plex Sans Light"/>
              </a:rPr>
            </a:br>
            <a:r>
              <a:rPr lang="en-US" sz="1200" dirty="0">
                <a:latin typeface="IBM Plex Sans Light"/>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2400502" y="4701573"/>
            <a:ext cx="2839825" cy="646331"/>
          </a:xfrm>
          <a:prstGeom prst="rect">
            <a:avLst/>
          </a:prstGeom>
          <a:noFill/>
          <a:ln w="6350">
            <a:noFill/>
            <a:miter lim="800000"/>
          </a:ln>
        </p:spPr>
        <p:txBody>
          <a:bodyPr wrap="square">
            <a:spAutoFit/>
          </a:bodyPr>
          <a:lstStyle/>
          <a:p>
            <a:pPr defTabSz="914484">
              <a:defRPr/>
            </a:pPr>
            <a:r>
              <a:rPr lang="en-US" sz="1200" dirty="0">
                <a:latin typeface="IBM Plex Sans Light"/>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5236072" y="3512822"/>
            <a:ext cx="1168" cy="8205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9571249" y="1495553"/>
            <a:ext cx="0" cy="49958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9266577" y="1481936"/>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9266577" y="6491388"/>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9898869" y="4160561"/>
            <a:ext cx="1828496" cy="1036438"/>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Ecosystem</a:t>
            </a:r>
          </a:p>
          <a:p>
            <a:pPr defTabSz="2438278">
              <a:buSzPct val="100000"/>
              <a:defRPr/>
            </a:pPr>
            <a:r>
              <a:rPr lang="en-US" sz="1200" dirty="0">
                <a:solidFill>
                  <a:srgbClr val="FFFFFF"/>
                </a:solidFill>
                <a:latin typeface="IBM Plex Sans Light"/>
              </a:rPr>
              <a:t>System Integrators, Software and SaaS partners, Public </a:t>
            </a:r>
            <a:br>
              <a:rPr lang="en-US" sz="1200" dirty="0">
                <a:solidFill>
                  <a:srgbClr val="FFFFFF"/>
                </a:solidFill>
                <a:latin typeface="IBM Plex Sans Light"/>
              </a:rPr>
            </a:br>
            <a:r>
              <a:rPr lang="en-US" sz="1200" dirty="0">
                <a:solidFill>
                  <a:srgbClr val="FFFFFF"/>
                </a:solidFill>
                <a:latin typeface="IBM Plex Sans Light"/>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9898871" y="1568272"/>
            <a:ext cx="1853732" cy="851772"/>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Consulting </a:t>
            </a:r>
          </a:p>
          <a:p>
            <a:pPr defTabSz="2438278">
              <a:buSzPct val="100000"/>
              <a:defRPr/>
            </a:pPr>
            <a:r>
              <a:rPr lang="en-US" sz="1200" dirty="0">
                <a:solidFill>
                  <a:srgbClr val="FFFFFF"/>
                </a:solidFill>
                <a:latin typeface="IBM Plex Sans Light"/>
                <a:sym typeface="IBM Plex Sans"/>
              </a:rPr>
              <a:t>Generative AI strategy, experience, technology, operations</a:t>
            </a:r>
            <a:endParaRPr lang="en-US" sz="1200" b="1" dirty="0">
              <a:solidFill>
                <a:srgbClr val="FFFFFF"/>
              </a:solidFill>
              <a:latin typeface="IBM Plex Sans Light"/>
            </a:endParaRPr>
          </a:p>
        </p:txBody>
      </p:sp>
    </p:spTree>
    <p:extLst>
      <p:ext uri="{BB962C8B-B14F-4D97-AF65-F5344CB8AC3E}">
        <p14:creationId xmlns:p14="http://schemas.microsoft.com/office/powerpoint/2010/main" val="6483841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335448" y="1138865"/>
            <a:ext cx="2983555" cy="506702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endParaRPr lang="en-US" sz="1200" b="1"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7330062" y="4649155"/>
            <a:ext cx="239962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9234487" y="2869511"/>
            <a:ext cx="409467"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7147320" y="2869511"/>
            <a:ext cx="549257" cy="3163"/>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12374832" y="12355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82" indent="-223325" defTabSz="1218926">
              <a:spcBef>
                <a:spcPts val="1451"/>
              </a:spcBef>
              <a:buSzPct val="100000"/>
              <a:buFontTx/>
              <a:buChar char="–"/>
              <a:defRPr/>
            </a:pPr>
            <a:endParaRPr lang="en-US" sz="2400">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381168" y="128475"/>
            <a:ext cx="10913675" cy="610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26">
              <a:defRPr/>
            </a:pPr>
            <a:r>
              <a:rPr lang="en-US" dirty="0">
                <a:solidFill>
                  <a:srgbClr val="000000"/>
                </a:solidFill>
                <a:latin typeface="IBM Plex Sans Light"/>
              </a:rPr>
              <a:t>Investments in an </a:t>
            </a:r>
            <a:r>
              <a:rPr lang="en-US" dirty="0">
                <a:solidFill>
                  <a:srgbClr val="0F62FE"/>
                </a:solidFill>
                <a:latin typeface="IBM Plex Sans Light"/>
              </a:rPr>
              <a:t>open</a:t>
            </a:r>
            <a:r>
              <a:rPr lang="en-US" dirty="0">
                <a:solidFill>
                  <a:srgbClr val="000000"/>
                </a:solidFill>
                <a:latin typeface="IBM Plex Sans Light"/>
              </a:rPr>
              <a:t> and </a:t>
            </a:r>
            <a:r>
              <a:rPr lang="en-US" dirty="0">
                <a:solidFill>
                  <a:srgbClr val="0F62FE"/>
                </a:solidFill>
                <a:latin typeface="IBM Plex Sans Light"/>
              </a:rPr>
              <a:t>trusted data foundation</a:t>
            </a:r>
            <a:r>
              <a:rPr lang="en-US" dirty="0">
                <a:solidFill>
                  <a:srgbClr val="000000"/>
                </a:solidFill>
                <a:latin typeface="IBM Plex Sans Light"/>
              </a:rPr>
              <a:t> will accelerate and scale your </a:t>
            </a:r>
            <a:r>
              <a:rPr lang="en-US" dirty="0">
                <a:solidFill>
                  <a:srgbClr val="0F62FE"/>
                </a:solidFill>
                <a:latin typeface="IBM Plex Sans Light"/>
              </a:rPr>
              <a:t>AI</a:t>
            </a:r>
            <a:r>
              <a:rPr lang="en-US" dirty="0">
                <a:solidFill>
                  <a:srgbClr val="000000"/>
                </a:solidFill>
                <a:latin typeface="IBM Plex Sans Light"/>
              </a:rPr>
              <a:t> initiatives</a:t>
            </a:r>
            <a:endParaRPr lang="en-US" b="1"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9544907" y="1155217"/>
            <a:ext cx="2423147" cy="5084819"/>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defRPr/>
            </a:pPr>
            <a:r>
              <a:rPr lang="en-US" sz="2400" b="1" kern="100" dirty="0">
                <a:solidFill>
                  <a:srgbClr val="000000"/>
                </a:solidFill>
                <a:latin typeface="IBM Plex Sans"/>
                <a:cs typeface="Times New Roman"/>
              </a:rPr>
              <a:t>watson</a:t>
            </a:r>
            <a:r>
              <a:rPr lang="en-US" sz="2400" b="1" kern="100" dirty="0">
                <a:solidFill>
                  <a:srgbClr val="0F62FE"/>
                </a:solidFill>
                <a:latin typeface="IBM Plex Sans"/>
                <a:cs typeface="Times New Roman"/>
              </a:rPr>
              <a:t>x</a:t>
            </a:r>
            <a:r>
              <a:rPr lang="en-US" sz="2000" kern="100" dirty="0">
                <a:solidFill>
                  <a:srgbClr val="000000"/>
                </a:solidFill>
                <a:latin typeface="IBM Plex Sans Light"/>
                <a:cs typeface="Times New Roman"/>
              </a:rPr>
              <a:t>™</a:t>
            </a:r>
            <a:endParaRPr lang="en-US" sz="2400" dirty="0">
              <a:solidFill>
                <a:srgbClr val="FFFFFF"/>
              </a:solidFill>
              <a:latin typeface="IBM Plex Sans Light"/>
            </a:endParaRPr>
          </a:p>
          <a:p>
            <a:pPr defTabSz="1218926">
              <a:defRPr/>
            </a:pPr>
            <a:endParaRPr lang="en-US" sz="1200" b="1" kern="100" dirty="0">
              <a:solidFill>
                <a:srgbClr val="000000"/>
              </a:solidFill>
              <a:latin typeface="IBM Plex Sans"/>
              <a:cs typeface="Times New Roman"/>
            </a:endParaRPr>
          </a:p>
          <a:p>
            <a:pPr defTabSz="1218926">
              <a:defRPr/>
            </a:pPr>
            <a:r>
              <a:rPr lang="en-US" sz="1200" dirty="0">
                <a:solidFill>
                  <a:srgbClr val="000000"/>
                </a:solidFill>
                <a:latin typeface="IBM Plex Sans Light"/>
                <a:sym typeface="IBM Plex Sans Light"/>
              </a:rPr>
              <a:t>Scale and accelerate the impact of AI with trusted data</a:t>
            </a: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and Data Platform</a:t>
            </a:r>
            <a:endParaRPr lang="en-US" sz="2400" dirty="0">
              <a:solidFill>
                <a:srgbClr val="FFFFFF"/>
              </a:solidFill>
              <a:latin typeface="IBM Plex Sans"/>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a:solidFill>
                  <a:srgbClr val="000000"/>
                </a:solidFill>
                <a:latin typeface="IBM Plex Sans"/>
                <a:cs typeface="Times New Roman"/>
              </a:rPr>
              <a:t>watson</a:t>
            </a:r>
            <a:r>
              <a:rPr lang="en-US" sz="1000" kern="100" dirty="0">
                <a:solidFill>
                  <a:srgbClr val="0F62FE"/>
                </a:solidFill>
                <a:latin typeface="IBM Plex Sans"/>
                <a:cs typeface="Times New Roman"/>
              </a:rPr>
              <a:t>x</a:t>
            </a:r>
            <a:r>
              <a:rPr lang="en-US" sz="1000" kern="100" dirty="0">
                <a:solidFill>
                  <a:srgbClr val="000000"/>
                </a:solidFill>
                <a:latin typeface="IBM Plex Sans"/>
                <a:cs typeface="Times New Roman"/>
              </a:rPr>
              <a:t>.ai</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.data</a:t>
            </a:r>
            <a:endParaRPr lang="en-US" sz="2400" dirty="0" err="1">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.governance</a:t>
            </a:r>
            <a:endParaRPr lang="en-US" sz="2400" dirty="0" err="1">
              <a:solidFill>
                <a:srgbClr val="FFFFFF"/>
              </a:solidFill>
              <a:latin typeface="IBM Plex Sans"/>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Assistants</a:t>
            </a:r>
            <a:endParaRPr lang="en-US" sz="2400" dirty="0">
              <a:solidFill>
                <a:srgbClr val="FFFFFF"/>
              </a:solidFill>
              <a:latin typeface="IBM Plex Sans Light"/>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Orchestrate </a:t>
            </a:r>
            <a:endParaRPr lang="en-US" sz="2400" dirty="0">
              <a:solidFill>
                <a:srgbClr val="FFFFFF"/>
              </a:solidFill>
              <a:latin typeface="IBM Plex Sans Light"/>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Assistant</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F62FE"/>
                </a:solidFill>
                <a:latin typeface="IBM Plex Sans"/>
                <a:cs typeface="Times New Roman"/>
              </a:rPr>
              <a:t> </a:t>
            </a:r>
            <a:r>
              <a:rPr lang="en-US" sz="1000" kern="100" dirty="0">
                <a:solidFill>
                  <a:srgbClr val="000000"/>
                </a:solidFill>
                <a:latin typeface="IBM Plex Sans"/>
                <a:cs typeface="Times New Roman"/>
              </a:rPr>
              <a:t>Code Assistant</a:t>
            </a:r>
            <a:endParaRPr lang="en-US" sz="2400" dirty="0">
              <a:solidFill>
                <a:srgbClr val="FFFFFF"/>
              </a:solidFill>
              <a:latin typeface="IBM Plex Sans"/>
            </a:endParaRPr>
          </a:p>
          <a:p>
            <a:pPr defTabSz="1218926">
              <a:lnSpc>
                <a:spcPct val="110000"/>
              </a:lnSpc>
              <a:defRPr/>
            </a:pPr>
            <a:endParaRPr lang="en-US" sz="12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3823205" y="1138865"/>
            <a:ext cx="3506371" cy="5067023"/>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r>
              <a:rPr lang="en-US" sz="1200" b="1"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4289358" y="5800766"/>
            <a:ext cx="1951975" cy="232893"/>
          </a:xfrm>
        </p:spPr>
        <p:txBody>
          <a:bodyPr>
            <a:normAutofit fontScale="90000"/>
          </a:bodyPr>
          <a:lstStyle/>
          <a:p>
            <a:r>
              <a:rPr lang="en-US" sz="1000" dirty="0">
                <a:latin typeface="IBM Plex Sans" panose="020B0503050203000203" pitchFamily="34" charset="0"/>
              </a:rPr>
              <a:t>IBM Cloud Pak for Data</a:t>
            </a:r>
            <a:br>
              <a:rPr lang="en-US" sz="1200" dirty="0"/>
            </a:br>
            <a:endParaRPr lang="en-US" sz="1000" dirty="0"/>
          </a:p>
        </p:txBody>
      </p:sp>
      <p:sp>
        <p:nvSpPr>
          <p:cNvPr id="28" name="Footer Placeholder 6">
            <a:extLst>
              <a:ext uri="{FF2B5EF4-FFF2-40B4-BE49-F238E27FC236}">
                <a16:creationId xmlns:a16="http://schemas.microsoft.com/office/drawing/2014/main" id="{D4F6AEE4-0C3E-F484-9CA1-A99064F5BED8}"/>
              </a:ext>
            </a:extLst>
          </p:cNvPr>
          <p:cNvSpPr txBox="1"/>
          <p:nvPr/>
        </p:nvSpPr>
        <p:spPr>
          <a:xfrm>
            <a:off x="327683" y="6635009"/>
            <a:ext cx="243205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7" rIns="22857">
            <a:spAutoFit/>
          </a:bodyPr>
          <a:lstStyle>
            <a:lvl1pPr>
              <a:defRPr sz="1600">
                <a:solidFill>
                  <a:srgbClr val="000000"/>
                </a:solidFill>
              </a:defRPr>
            </a:lvl1pPr>
          </a:lstStyle>
          <a:p>
            <a:pPr defTabSz="914484">
              <a:defRPr/>
            </a:pPr>
            <a:r>
              <a:rPr sz="800" dirty="0">
                <a:latin typeface="IBM Plex Sans Light"/>
              </a:rPr>
              <a:t>© 2023 IBM Corporation</a:t>
            </a:r>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3823205" y="1129255"/>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3862244" y="5691645"/>
            <a:ext cx="323739" cy="323739"/>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6805579" y="6425315"/>
            <a:ext cx="342865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1384938" y="6479196"/>
            <a:ext cx="8811349" cy="338554"/>
          </a:xfrm>
          <a:prstGeom prst="rect">
            <a:avLst/>
          </a:prstGeom>
          <a:noFill/>
        </p:spPr>
        <p:txBody>
          <a:bodyPr wrap="square" lIns="91440" tIns="91440" rIns="91440" bIns="91440" rtlCol="0">
            <a:spAutoFit/>
          </a:bodyPr>
          <a:lstStyle/>
          <a:p>
            <a:pPr defTabSz="914377">
              <a:spcBef>
                <a:spcPts val="1100"/>
              </a:spcBef>
              <a:defRPr/>
            </a:pPr>
            <a:r>
              <a:rPr lang="en-US" sz="1000" b="1" dirty="0">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1305415" y="6409321"/>
            <a:ext cx="341831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1819865" y="2710850"/>
            <a:ext cx="8131" cy="23309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4800601" y="6240045"/>
            <a:ext cx="2000139" cy="369332"/>
          </a:xfrm>
          <a:prstGeom prst="rect">
            <a:avLst/>
          </a:prstGeom>
          <a:noFill/>
        </p:spPr>
        <p:txBody>
          <a:bodyPr wrap="square" lIns="91440" tIns="91440" rIns="91440" bIns="91440" rtlCol="0">
            <a:spAutoFit/>
          </a:bodyPr>
          <a:lstStyle/>
          <a:p>
            <a:pPr algn="ctr" defTabSz="914377">
              <a:spcBef>
                <a:spcPts val="1100"/>
              </a:spcBef>
              <a:defRPr/>
            </a:pPr>
            <a:r>
              <a:rPr lang="en-US" sz="1200" b="1" dirty="0">
                <a:solidFill>
                  <a:srgbClr val="0070C0"/>
                </a:solidFill>
                <a:latin typeface="IBM Plex Sans" panose="020B05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9544907" y="1162588"/>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466441" y="4995603"/>
            <a:ext cx="2723113" cy="104465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571144" y="5727199"/>
            <a:ext cx="454181" cy="139957"/>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1866154" y="5757825"/>
            <a:ext cx="188375" cy="11437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1620299" y="5736108"/>
            <a:ext cx="162368" cy="162368"/>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1322482" y="5733998"/>
            <a:ext cx="140143" cy="140143"/>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1066368" y="5712343"/>
            <a:ext cx="162368" cy="162368"/>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1123702" y="5412421"/>
            <a:ext cx="220785" cy="20437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7705674" y="2359292"/>
            <a:ext cx="1557391" cy="1263032"/>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Data</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quality data to consumers and users</a:t>
            </a:r>
            <a:endParaRPr lang="en-US" sz="100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7705190" y="4055052"/>
            <a:ext cx="1557389" cy="1263033"/>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AI</a:t>
            </a:r>
            <a:r>
              <a:rPr lang="en-US" sz="1000" b="1" dirty="0">
                <a:solidFill>
                  <a:srgbClr val="000000"/>
                </a:solidFill>
                <a:latin typeface="IBM Plex Sans" panose="020B0503050203000203" pitchFamily="34" charset="0"/>
                <a:sym typeface="IBM Plex Sans Light"/>
              </a:rPr>
              <a:t> </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Enabling data teams to be more productive with automated insights</a:t>
            </a:r>
            <a:endParaRPr lang="en-US" sz="100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8945079" y="2362588"/>
            <a:ext cx="317500" cy="3302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8905391" y="4055051"/>
            <a:ext cx="342900" cy="3429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3891814" y="1513381"/>
            <a:ext cx="2993375" cy="640175"/>
          </a:xfrm>
          <a:prstGeom prst="rect">
            <a:avLst/>
          </a:prstGeom>
          <a:noFill/>
        </p:spPr>
        <p:txBody>
          <a:bodyPr wrap="square">
            <a:spAutoFit/>
          </a:bodyPr>
          <a:lstStyle/>
          <a:p>
            <a:pPr defTabSz="1218926">
              <a:lnSpc>
                <a:spcPct val="110000"/>
              </a:lnSpc>
              <a:buSzPct val="100000"/>
              <a:defRPr/>
            </a:pPr>
            <a:r>
              <a:rPr lang="en-US" sz="1100" dirty="0">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428352" y="1387019"/>
            <a:ext cx="258622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defTabSz="685966">
              <a:defRPr/>
            </a:pPr>
            <a:r>
              <a:rPr lang="en-US" sz="1100" dirty="0">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325" y="5426293"/>
            <a:ext cx="629759" cy="1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5" y="5451322"/>
            <a:ext cx="564691" cy="127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9527" y="5331853"/>
            <a:ext cx="284939" cy="28493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2221459" y="5683629"/>
            <a:ext cx="760584" cy="200020"/>
          </a:xfrm>
          <a:prstGeom prst="rect">
            <a:avLst/>
          </a:prstGeom>
          <a:noFill/>
        </p:spPr>
        <p:txBody>
          <a:bodyPr wrap="square" lIns="45703" tIns="45703" rIns="45703" bIns="45703" rtlCol="0">
            <a:spAutoFit/>
          </a:bodyPr>
          <a:lstStyle/>
          <a:p>
            <a:pPr defTabSz="914118">
              <a:spcBef>
                <a:spcPts val="551"/>
              </a:spcBef>
              <a:defRPr/>
            </a:pPr>
            <a:r>
              <a:rPr lang="en-US" sz="700" dirty="0">
                <a:solidFill>
                  <a:srgbClr val="0F62FE"/>
                </a:solidFill>
                <a:latin typeface="IBM Plex Sans Light"/>
                <a:ea typeface="IBM Plex Sans" charset="0"/>
                <a:cs typeface="IBM Plex Sans" charset="0"/>
              </a:rPr>
              <a:t>Any many more</a:t>
            </a:r>
            <a:endParaRPr lang="en-US" sz="5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423608" y="1212914"/>
            <a:ext cx="2002995" cy="283732"/>
          </a:xfrm>
          <a:prstGeom prst="rect">
            <a:avLst/>
          </a:prstGeom>
          <a:noFill/>
        </p:spPr>
        <p:txBody>
          <a:bodyPr wrap="square">
            <a:spAutoFit/>
          </a:bodyPr>
          <a:lstStyle/>
          <a:p>
            <a:pPr defTabSz="1218926">
              <a:lnSpc>
                <a:spcPct val="110000"/>
              </a:lnSpc>
              <a:buSzPct val="100000"/>
              <a:defRPr/>
            </a:pPr>
            <a:r>
              <a:rPr lang="en-US" sz="1200" b="1" dirty="0">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333431" y="1146232"/>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3319003" y="3766344"/>
            <a:ext cx="50420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2417405" y="5461017"/>
            <a:ext cx="597169" cy="8580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466441" y="1933017"/>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Database</a:t>
            </a:r>
            <a:endParaRPr lang="en-US" sz="10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Informix</a:t>
            </a:r>
            <a:endParaRPr lang="en-US" sz="100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466441" y="2945493"/>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Warehouse</a:t>
            </a:r>
            <a:endParaRPr lang="en-US" sz="8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 Warehouse</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444194" y="3998054"/>
            <a:ext cx="2723113" cy="7855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8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1218926">
              <a:lnSpc>
                <a:spcPct val="110000"/>
              </a:lnSpc>
              <a:buSzPct val="100000"/>
              <a:defRPr/>
            </a:pPr>
            <a:r>
              <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1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3911332"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a:sym typeface="IBM Plex Sans Light"/>
              </a:rPr>
              <a:t>Data Governance</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a:sym typeface="IBM Plex Sans Light"/>
              </a:rPr>
              <a:t>IBM Knowledge Catalog</a:t>
            </a:r>
            <a:endParaRPr lang="en-US" sz="1000" dirty="0">
              <a:solidFill>
                <a:srgbClr val="000000"/>
              </a:solidFill>
              <a:latin typeface="IBM Plex Sans Light"/>
            </a:endParaRPr>
          </a:p>
          <a:p>
            <a:pPr defTabSz="1218926">
              <a:lnSpc>
                <a:spcPct val="110000"/>
              </a:lnSpc>
              <a:buSzPct val="100000"/>
              <a:defRPr/>
            </a:pPr>
            <a:r>
              <a:rPr lang="en-US" sz="100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5614196"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Integration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DataStage</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Replication</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3911332"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Observability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a:t>
            </a:r>
            <a:r>
              <a:rPr lang="en-US" sz="1000" dirty="0" err="1">
                <a:solidFill>
                  <a:srgbClr val="000000"/>
                </a:solidFill>
                <a:latin typeface="IBM Plex Sans Light" panose="020B0403050203000203" pitchFamily="34" charset="0"/>
                <a:sym typeface="IBM Plex Sans Light"/>
              </a:rPr>
              <a:t>Databand</a:t>
            </a:r>
            <a:endParaRPr lang="en-US" sz="100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5612799"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Master Data Management</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3920390" y="3589136"/>
            <a:ext cx="3311799" cy="55142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as a Product</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data products</a:t>
            </a:r>
          </a:p>
          <a:p>
            <a:pPr defTabSz="1218926">
              <a:lnSpc>
                <a:spcPct val="110000"/>
              </a:lnSpc>
              <a:spcAft>
                <a:spcPts val="300"/>
              </a:spcAft>
              <a:buSzPct val="100000"/>
              <a:defRPr/>
            </a:pPr>
            <a:endParaRPr lang="en-US" sz="1000" dirty="0">
              <a:solidFill>
                <a:srgbClr val="000000"/>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2647372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3175" y="-1354"/>
            <a:ext cx="12188032" cy="685621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6" y="2198848"/>
            <a:ext cx="12188825" cy="2460304"/>
          </a:xfrm>
        </p:spPr>
        <p:txBody>
          <a:bodyPr anchor="ctr"/>
          <a:lstStyle/>
          <a:p>
            <a:pPr algn="ctr"/>
            <a:r>
              <a:rPr lang="en-US" sz="4000" dirty="0"/>
              <a:t>Put AI to work with </a:t>
            </a:r>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3733" dirty="0"/>
              <a:t>.</a:t>
            </a:r>
          </a:p>
          <a:p>
            <a:pPr algn="ctr"/>
            <a:endParaRPr lang="en-US" sz="3199" dirty="0"/>
          </a:p>
        </p:txBody>
      </p:sp>
    </p:spTree>
    <p:extLst>
      <p:ext uri="{BB962C8B-B14F-4D97-AF65-F5344CB8AC3E}">
        <p14:creationId xmlns:p14="http://schemas.microsoft.com/office/powerpoint/2010/main" val="38243115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380998" y="1831157"/>
            <a:ext cx="2377719" cy="2343491"/>
          </a:xfrm>
        </p:spPr>
        <p:txBody>
          <a:bodyPr/>
          <a:lstStyle/>
          <a:p>
            <a:pPr>
              <a:spcBef>
                <a:spcPts val="300"/>
              </a:spcBef>
            </a:pPr>
            <a:r>
              <a:rPr lang="en-US" sz="3299" b="1" dirty="0">
                <a:solidFill>
                  <a:schemeClr val="tx1"/>
                </a:solidFill>
                <a:latin typeface="IBM Plex Sans SmBld" panose="020B0503050203000203" pitchFamily="34" charset="0"/>
              </a:rPr>
              <a:t>watson</a:t>
            </a:r>
            <a:r>
              <a:rPr lang="en-US" sz="3299" b="1" dirty="0">
                <a:solidFill>
                  <a:schemeClr val="accent1"/>
                </a:solidFill>
                <a:latin typeface="IBM Plex Sans SmBld" panose="020B0503050203000203" pitchFamily="34" charset="0"/>
              </a:rPr>
              <a:t>x</a:t>
            </a:r>
            <a:br>
              <a:rPr lang="en-US"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r>
              <a:rPr lang="en-US" sz="2000" dirty="0"/>
              <a:t>Scale and </a:t>
            </a:r>
            <a:br>
              <a:rPr lang="en-US" sz="2000" dirty="0"/>
            </a:br>
            <a:r>
              <a:rPr lang="en-US" sz="2000" dirty="0"/>
              <a:t>accelerate the </a:t>
            </a:r>
            <a:br>
              <a:rPr lang="en-US" sz="2000" dirty="0"/>
            </a:br>
            <a:r>
              <a:rPr lang="en-US" sz="2000" dirty="0"/>
              <a:t>impact of AI across your business</a:t>
            </a:r>
            <a:endParaRPr lang="en-US" sz="16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3333318" y="2052926"/>
            <a:ext cx="2258681" cy="4285692"/>
          </a:xfrm>
        </p:spPr>
        <p:txBody>
          <a:bodyPr/>
          <a:lstStyle/>
          <a:p>
            <a:r>
              <a:rPr lang="en-US" sz="12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build, train, validate, tune, and deploy both traditional machine learning and new generative AI capabilities powered by foundation models. </a:t>
            </a:r>
            <a:r>
              <a:rPr lang="en-US" sz="12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1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a:xfrm>
            <a:off x="6380919" y="2052703"/>
            <a:ext cx="2476179" cy="4286251"/>
          </a:xfrm>
        </p:spPr>
        <p:txBody>
          <a:bodyPr lIns="0" tIns="0" rIns="0" bIns="0" anchor="t">
            <a:normAutofit/>
          </a:bodyPr>
          <a:lstStyle/>
          <a:p>
            <a:r>
              <a:rPr lang="en-US" sz="120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a:xfrm>
            <a:off x="9428523" y="2052703"/>
            <a:ext cx="2479352" cy="4286251"/>
          </a:xfrm>
        </p:spPr>
        <p:txBody>
          <a:bodyPr lIns="0" tIns="0" rIns="0" bIns="0" anchor="t">
            <a:normAutofit/>
          </a:bodyPr>
          <a:lstStyle/>
          <a:p>
            <a:r>
              <a:rPr lang="en-US" sz="1200" dirty="0">
                <a:latin typeface="IBM Plex Sans Light"/>
              </a:rPr>
              <a:t>End-to-end toolkit for AI governance across the entire model lifecycle to accelerate responsible, transparent, and explainable AI workflows</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a:xfrm>
            <a:off x="3333316" y="626239"/>
            <a:ext cx="2477765" cy="762795"/>
          </a:xfrm>
        </p:spPr>
        <p:txBody>
          <a:bodyPr>
            <a:normAutofit fontScale="85000" lnSpcReduction="2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.ai</a:t>
            </a:r>
          </a:p>
          <a:p>
            <a:pPr>
              <a:spcBef>
                <a:spcPts val="667"/>
              </a:spcBef>
            </a:pPr>
            <a:r>
              <a:rPr lang="en-US" dirty="0">
                <a:ea typeface="+mn-ea"/>
                <a:cs typeface="+mn-cs"/>
              </a:rPr>
              <a:t>Build, train, validate, tune and </a:t>
            </a:r>
          </a:p>
          <a:p>
            <a:r>
              <a:rPr lang="en-US" dirty="0">
                <a:ea typeface="+mn-ea"/>
                <a:cs typeface="+mn-cs"/>
              </a:rPr>
              <a:t>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a:xfrm>
            <a:off x="6380919" y="626239"/>
            <a:ext cx="2476179" cy="762795"/>
          </a:xfrm>
        </p:spPr>
        <p:txBody>
          <a:bodyPr>
            <a:normAutofit fontScale="85000" lnSpcReduction="20000"/>
          </a:bodyPr>
          <a:lstStyle/>
          <a:p>
            <a:r>
              <a:rPr lang="en-US" sz="2000" b="1" dirty="0" err="1">
                <a:latin typeface="IBM Plex Sans SmBld" panose="020B0503050203000203" pitchFamily="34" charset="0"/>
              </a:rPr>
              <a:t>watson</a:t>
            </a:r>
            <a:r>
              <a:rPr lang="en-US" sz="2000" b="1" dirty="0" err="1">
                <a:solidFill>
                  <a:schemeClr val="accent1"/>
                </a:solidFill>
                <a:latin typeface="IBM Plex Sans SmBld" panose="020B0503050203000203" pitchFamily="34" charset="0"/>
              </a:rPr>
              <a:t>x</a:t>
            </a:r>
            <a:r>
              <a:rPr lang="en-US" sz="2000" b="1" dirty="0" err="1">
                <a:latin typeface="IBM Plex Sans SmBld" panose="020B0503050203000203" pitchFamily="34" charset="0"/>
              </a:rPr>
              <a:t>.data</a:t>
            </a:r>
            <a:endParaRPr lang="en-US" sz="2000" b="1" dirty="0">
              <a:latin typeface="IBM Plex Sans SmBld" panose="020B0503050203000203" pitchFamily="34" charset="0"/>
            </a:endParaRPr>
          </a:p>
          <a:p>
            <a:pPr>
              <a:spcBef>
                <a:spcPts val="667"/>
              </a:spcBef>
            </a:pPr>
            <a:r>
              <a:rPr lang="en-US" dirty="0">
                <a:ea typeface="+mn-ea"/>
                <a:cs typeface="+mn-cs"/>
              </a:rPr>
              <a:t>Scale AI workloads, for all </a:t>
            </a:r>
          </a:p>
          <a:p>
            <a:r>
              <a:rPr lang="en-US" dirty="0">
                <a:ea typeface="+mn-ea"/>
                <a:cs typeface="+mn-cs"/>
              </a:rPr>
              <a:t>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a:xfrm>
            <a:off x="9428523" y="626239"/>
            <a:ext cx="2479352" cy="762795"/>
          </a:xfrm>
        </p:spPr>
        <p:txBody>
          <a:bodyPr lIns="0" tIns="0" rIns="0" bIns="0" anchor="t">
            <a:normAutofit fontScale="85000" lnSpcReduction="1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.governance</a:t>
            </a:r>
          </a:p>
          <a:p>
            <a:pPr>
              <a:spcBef>
                <a:spcPts val="667"/>
              </a:spcBef>
            </a:pPr>
            <a:r>
              <a:rPr lang="en-US" dirty="0">
                <a:ea typeface="+mn-ea"/>
                <a:cs typeface="+mn-cs"/>
              </a:rPr>
              <a:t>Accelerate responsible, transparent and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284126" y="563792"/>
            <a:ext cx="2377719" cy="887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0">
              <a:lnSpc>
                <a:spcPct val="100000"/>
              </a:lnSpc>
            </a:pPr>
            <a:r>
              <a:rPr lang="en-US" sz="2400" dirty="0">
                <a:solidFill>
                  <a:srgbClr val="000000"/>
                </a:solidFill>
                <a:latin typeface="IBM Plex Sans Light" panose="020B0403050203000203" pitchFamily="34" charset="0"/>
              </a:rPr>
              <a:t>The platform</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1850</TotalTime>
  <Words>6844</Words>
  <Application>Microsoft Macintosh PowerPoint</Application>
  <PresentationFormat>Widescreen</PresentationFormat>
  <Paragraphs>716</Paragraphs>
  <Slides>34</Slides>
  <Notes>21</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52" baseType="lpstr">
      <vt:lpstr>微软雅黑</vt:lpstr>
      <vt:lpstr>AkayaKanadaka</vt:lpstr>
      <vt:lpstr>Aptos</vt:lpstr>
      <vt:lpstr>Arial</vt:lpstr>
      <vt:lpstr>Calibri</vt:lpstr>
      <vt:lpstr>Calibri Light</vt:lpstr>
      <vt:lpstr>Helvetica Light</vt:lpstr>
      <vt:lpstr>IBM Plex Sans</vt:lpstr>
      <vt:lpstr>IBM Plex Sans ExtLt</vt:lpstr>
      <vt:lpstr>IBM Plex Sans Light</vt:lpstr>
      <vt:lpstr>IBM Plex Sans Medm</vt:lpstr>
      <vt:lpstr>IBM Plex Sans SmBld</vt:lpstr>
      <vt:lpstr>Slack-Lato</vt:lpstr>
      <vt:lpstr>System Font Regular</vt:lpstr>
      <vt:lpstr>Times New Roman</vt:lpstr>
      <vt:lpstr>Office Theme</vt:lpstr>
      <vt:lpstr>IBM presentation enablement template</vt:lpstr>
      <vt:lpstr>think-cell Slide</vt:lpstr>
      <vt:lpstr>Build, train, validate, tune and deploy AI models  with watsonx</vt:lpstr>
      <vt:lpstr>...but how enterprises adopt and execute will define whether they  unlock value at scale</vt:lpstr>
      <vt:lpstr>PowerPoint Presentation</vt:lpstr>
      <vt:lpstr>PowerPoint Presentation</vt:lpstr>
      <vt:lpstr>PowerPoint Presentation</vt:lpstr>
      <vt:lpstr>PowerPoint Presentation</vt:lpstr>
      <vt:lpstr>IBM Cloud Pak for Data </vt:lpstr>
      <vt:lpstr>PowerPoint Presentation</vt:lpstr>
      <vt:lpstr>watsonx  Scale and  accelerate the  impact of AI across your business</vt:lpstr>
      <vt:lpstr>PowerPoint Presentation</vt:lpstr>
      <vt:lpstr>PowerPoint Presentation</vt:lpstr>
      <vt:lpstr>IBM watsonx model library – Foundation Models available today</vt:lpstr>
      <vt:lpstr>IBM watsonx.ai architecture</vt:lpstr>
      <vt:lpstr>PowerPoint Presentation</vt:lpstr>
      <vt:lpstr>PowerPoint Presentation</vt:lpstr>
      <vt:lpstr>The AI Alliance </vt:lpstr>
      <vt:lpstr>PowerPoint Presentation</vt:lpstr>
      <vt:lpstr>Model considerations</vt:lpstr>
      <vt:lpstr>PowerPoint Presentation</vt:lpstr>
      <vt:lpstr>Evaluation workflow</vt:lpstr>
      <vt:lpstr>Our approach to selecting third-party models in watsonx.ai</vt:lpstr>
      <vt:lpstr>PowerPoint Presentation</vt:lpstr>
      <vt:lpstr>Agenda</vt:lpstr>
      <vt:lpstr>LLMOps – IBM Narrative</vt:lpstr>
      <vt:lpstr>Key Drivers (Why LLMOps)</vt:lpstr>
      <vt:lpstr>PowerPoint Presentation</vt:lpstr>
      <vt:lpstr>Comparison with MLOps</vt:lpstr>
      <vt:lpstr>Architecture</vt:lpstr>
      <vt:lpstr>Workflow</vt:lpstr>
      <vt:lpstr>Our Differentiators (IBM’s Positioning) </vt:lpstr>
      <vt:lpstr>Discussion Your Current Status &amp; Future Plans</vt:lpstr>
      <vt:lpstr>Discussion Your Current Status &amp; Future Plans</vt:lpstr>
      <vt:lpstr>Developing LLMs on watsonx.ai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Fadly Hidayat</cp:lastModifiedBy>
  <cp:revision>87</cp:revision>
  <dcterms:modified xsi:type="dcterms:W3CDTF">2024-06-06T17:41:09Z</dcterms:modified>
</cp:coreProperties>
</file>